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93" r:id="rId3"/>
    <p:sldId id="292" r:id="rId4"/>
    <p:sldId id="283" r:id="rId5"/>
    <p:sldId id="282" r:id="rId6"/>
    <p:sldId id="301" r:id="rId7"/>
    <p:sldId id="300" r:id="rId8"/>
    <p:sldId id="302" r:id="rId9"/>
    <p:sldId id="303" r:id="rId10"/>
    <p:sldId id="287" r:id="rId11"/>
    <p:sldId id="284" r:id="rId12"/>
    <p:sldId id="285" r:id="rId13"/>
    <p:sldId id="294" r:id="rId14"/>
    <p:sldId id="29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4A7C9-91A0-4795-8F22-EC080AB10F9B}" v="53" dt="2021-09-30T09:32:35.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esh Reddy" userId="638b0a43-521a-4125-b4b1-46ce4045cfbc" providerId="ADAL" clId="{D794A7C9-91A0-4795-8F22-EC080AB10F9B}"/>
    <pc:docChg chg="undo custSel addSld delSld modSld sldOrd">
      <pc:chgData name="Dinesh Reddy" userId="638b0a43-521a-4125-b4b1-46ce4045cfbc" providerId="ADAL" clId="{D794A7C9-91A0-4795-8F22-EC080AB10F9B}" dt="2021-09-30T09:37:23.689" v="370" actId="2696"/>
      <pc:docMkLst>
        <pc:docMk/>
      </pc:docMkLst>
      <pc:sldChg chg="addSp delSp modSp mod ord">
        <pc:chgData name="Dinesh Reddy" userId="638b0a43-521a-4125-b4b1-46ce4045cfbc" providerId="ADAL" clId="{D794A7C9-91A0-4795-8F22-EC080AB10F9B}" dt="2021-09-30T09:29:47.766" v="318"/>
        <pc:sldMkLst>
          <pc:docMk/>
          <pc:sldMk cId="4108940708" sldId="282"/>
        </pc:sldMkLst>
        <pc:spChg chg="add del mod">
          <ac:chgData name="Dinesh Reddy" userId="638b0a43-521a-4125-b4b1-46ce4045cfbc" providerId="ADAL" clId="{D794A7C9-91A0-4795-8F22-EC080AB10F9B}" dt="2021-09-30T09:29:46.855" v="317" actId="478"/>
          <ac:spMkLst>
            <pc:docMk/>
            <pc:sldMk cId="4108940708" sldId="282"/>
            <ac:spMk id="6" creationId="{CA222D3B-1F54-4CE8-A72E-1403A89FA19B}"/>
          </ac:spMkLst>
        </pc:spChg>
        <pc:spChg chg="add del mod">
          <ac:chgData name="Dinesh Reddy" userId="638b0a43-521a-4125-b4b1-46ce4045cfbc" providerId="ADAL" clId="{D794A7C9-91A0-4795-8F22-EC080AB10F9B}" dt="2021-09-30T09:29:17.344" v="312"/>
          <ac:spMkLst>
            <pc:docMk/>
            <pc:sldMk cId="4108940708" sldId="282"/>
            <ac:spMk id="7" creationId="{98AA0A26-7E6C-4F05-B316-EDD16C9E4BD3}"/>
          </ac:spMkLst>
        </pc:spChg>
        <pc:spChg chg="add del mod">
          <ac:chgData name="Dinesh Reddy" userId="638b0a43-521a-4125-b4b1-46ce4045cfbc" providerId="ADAL" clId="{D794A7C9-91A0-4795-8F22-EC080AB10F9B}" dt="2021-09-30T09:29:26.040" v="314"/>
          <ac:spMkLst>
            <pc:docMk/>
            <pc:sldMk cId="4108940708" sldId="282"/>
            <ac:spMk id="8" creationId="{26E7E9D1-3417-4071-9FAD-CB1D5F6D8C98}"/>
          </ac:spMkLst>
        </pc:spChg>
        <pc:spChg chg="add mod">
          <ac:chgData name="Dinesh Reddy" userId="638b0a43-521a-4125-b4b1-46ce4045cfbc" providerId="ADAL" clId="{D794A7C9-91A0-4795-8F22-EC080AB10F9B}" dt="2021-09-30T09:29:47.766" v="318"/>
          <ac:spMkLst>
            <pc:docMk/>
            <pc:sldMk cId="4108940708" sldId="282"/>
            <ac:spMk id="9" creationId="{EFD58E18-40FF-487B-8916-7DCD049E6A5E}"/>
          </ac:spMkLst>
        </pc:spChg>
        <pc:spChg chg="add mod">
          <ac:chgData name="Dinesh Reddy" userId="638b0a43-521a-4125-b4b1-46ce4045cfbc" providerId="ADAL" clId="{D794A7C9-91A0-4795-8F22-EC080AB10F9B}" dt="2021-09-30T09:29:47.766" v="318"/>
          <ac:spMkLst>
            <pc:docMk/>
            <pc:sldMk cId="4108940708" sldId="282"/>
            <ac:spMk id="10" creationId="{59FFFEB1-C41B-495A-89D3-2C1E661D59B3}"/>
          </ac:spMkLst>
        </pc:spChg>
        <pc:spChg chg="del mod">
          <ac:chgData name="Dinesh Reddy" userId="638b0a43-521a-4125-b4b1-46ce4045cfbc" providerId="ADAL" clId="{D794A7C9-91A0-4795-8F22-EC080AB10F9B}" dt="2021-09-30T09:28:48.564" v="305" actId="478"/>
          <ac:spMkLst>
            <pc:docMk/>
            <pc:sldMk cId="4108940708" sldId="282"/>
            <ac:spMk id="19" creationId="{00000000-0000-0000-0000-000000000000}"/>
          </ac:spMkLst>
        </pc:spChg>
        <pc:spChg chg="del mod">
          <ac:chgData name="Dinesh Reddy" userId="638b0a43-521a-4125-b4b1-46ce4045cfbc" providerId="ADAL" clId="{D794A7C9-91A0-4795-8F22-EC080AB10F9B}" dt="2021-09-30T09:28:58.885" v="309" actId="478"/>
          <ac:spMkLst>
            <pc:docMk/>
            <pc:sldMk cId="4108940708" sldId="282"/>
            <ac:spMk id="25" creationId="{00000000-0000-0000-0000-000000000000}"/>
          </ac:spMkLst>
        </pc:spChg>
        <pc:picChg chg="del">
          <ac:chgData name="Dinesh Reddy" userId="638b0a43-521a-4125-b4b1-46ce4045cfbc" providerId="ADAL" clId="{D794A7C9-91A0-4795-8F22-EC080AB10F9B}" dt="2021-09-30T09:28:43.849" v="302" actId="478"/>
          <ac:picMkLst>
            <pc:docMk/>
            <pc:sldMk cId="4108940708" sldId="282"/>
            <ac:picMk id="22" creationId="{00000000-0000-0000-0000-000000000000}"/>
          </ac:picMkLst>
        </pc:picChg>
        <pc:picChg chg="del">
          <ac:chgData name="Dinesh Reddy" userId="638b0a43-521a-4125-b4b1-46ce4045cfbc" providerId="ADAL" clId="{D794A7C9-91A0-4795-8F22-EC080AB10F9B}" dt="2021-09-30T09:28:50.096" v="306" actId="478"/>
          <ac:picMkLst>
            <pc:docMk/>
            <pc:sldMk cId="4108940708" sldId="282"/>
            <ac:picMk id="26" creationId="{00000000-0000-0000-0000-000000000000}"/>
          </ac:picMkLst>
        </pc:picChg>
      </pc:sldChg>
      <pc:sldChg chg="modSp mod">
        <pc:chgData name="Dinesh Reddy" userId="638b0a43-521a-4125-b4b1-46ce4045cfbc" providerId="ADAL" clId="{D794A7C9-91A0-4795-8F22-EC080AB10F9B}" dt="2021-09-30T09:35:41.533" v="369" actId="1038"/>
        <pc:sldMkLst>
          <pc:docMk/>
          <pc:sldMk cId="3982840298" sldId="285"/>
        </pc:sldMkLst>
        <pc:spChg chg="mod">
          <ac:chgData name="Dinesh Reddy" userId="638b0a43-521a-4125-b4b1-46ce4045cfbc" providerId="ADAL" clId="{D794A7C9-91A0-4795-8F22-EC080AB10F9B}" dt="2021-09-27T17:20:05.134" v="293" actId="1076"/>
          <ac:spMkLst>
            <pc:docMk/>
            <pc:sldMk cId="3982840298" sldId="285"/>
            <ac:spMk id="15" creationId="{00000000-0000-0000-0000-000000000000}"/>
          </ac:spMkLst>
        </pc:spChg>
        <pc:graphicFrameChg chg="mod">
          <ac:chgData name="Dinesh Reddy" userId="638b0a43-521a-4125-b4b1-46ce4045cfbc" providerId="ADAL" clId="{D794A7C9-91A0-4795-8F22-EC080AB10F9B}" dt="2021-09-30T09:35:41.533" v="369" actId="1038"/>
          <ac:graphicFrameMkLst>
            <pc:docMk/>
            <pc:sldMk cId="3982840298" sldId="285"/>
            <ac:graphicFrameMk id="3" creationId="{8B28D334-7724-4EF8-8EE7-DD0AEEADCEEB}"/>
          </ac:graphicFrameMkLst>
        </pc:graphicFrameChg>
        <pc:graphicFrameChg chg="mod">
          <ac:chgData name="Dinesh Reddy" userId="638b0a43-521a-4125-b4b1-46ce4045cfbc" providerId="ADAL" clId="{D794A7C9-91A0-4795-8F22-EC080AB10F9B}" dt="2021-09-27T17:13:20.764" v="5"/>
          <ac:graphicFrameMkLst>
            <pc:docMk/>
            <pc:sldMk cId="3982840298" sldId="285"/>
            <ac:graphicFrameMk id="5" creationId="{8BE86CD8-899D-4BCA-A5AA-4234587992DC}"/>
          </ac:graphicFrameMkLst>
        </pc:graphicFrameChg>
      </pc:sldChg>
      <pc:sldChg chg="ord">
        <pc:chgData name="Dinesh Reddy" userId="638b0a43-521a-4125-b4b1-46ce4045cfbc" providerId="ADAL" clId="{D794A7C9-91A0-4795-8F22-EC080AB10F9B}" dt="2021-09-30T09:32:42.899" v="343"/>
        <pc:sldMkLst>
          <pc:docMk/>
          <pc:sldMk cId="1291313380" sldId="287"/>
        </pc:sldMkLst>
      </pc:sldChg>
      <pc:sldChg chg="del">
        <pc:chgData name="Dinesh Reddy" userId="638b0a43-521a-4125-b4b1-46ce4045cfbc" providerId="ADAL" clId="{D794A7C9-91A0-4795-8F22-EC080AB10F9B}" dt="2021-09-30T09:37:23.689" v="370" actId="2696"/>
        <pc:sldMkLst>
          <pc:docMk/>
          <pc:sldMk cId="3795806664" sldId="288"/>
        </pc:sldMkLst>
      </pc:sldChg>
      <pc:sldChg chg="delSp modSp mod">
        <pc:chgData name="Dinesh Reddy" userId="638b0a43-521a-4125-b4b1-46ce4045cfbc" providerId="ADAL" clId="{D794A7C9-91A0-4795-8F22-EC080AB10F9B}" dt="2021-09-30T09:34:44.520" v="360" actId="1076"/>
        <pc:sldMkLst>
          <pc:docMk/>
          <pc:sldMk cId="1477465529" sldId="292"/>
        </pc:sldMkLst>
        <pc:spChg chg="del">
          <ac:chgData name="Dinesh Reddy" userId="638b0a43-521a-4125-b4b1-46ce4045cfbc" providerId="ADAL" clId="{D794A7C9-91A0-4795-8F22-EC080AB10F9B}" dt="2021-09-30T09:34:24.221" v="357" actId="478"/>
          <ac:spMkLst>
            <pc:docMk/>
            <pc:sldMk cId="1477465529" sldId="292"/>
            <ac:spMk id="15" creationId="{00000000-0000-0000-0000-000000000000}"/>
          </ac:spMkLst>
        </pc:spChg>
        <pc:spChg chg="del">
          <ac:chgData name="Dinesh Reddy" userId="638b0a43-521a-4125-b4b1-46ce4045cfbc" providerId="ADAL" clId="{D794A7C9-91A0-4795-8F22-EC080AB10F9B}" dt="2021-09-30T09:34:26.395" v="358" actId="478"/>
          <ac:spMkLst>
            <pc:docMk/>
            <pc:sldMk cId="1477465529" sldId="292"/>
            <ac:spMk id="16" creationId="{00000000-0000-0000-0000-000000000000}"/>
          </ac:spMkLst>
        </pc:spChg>
        <pc:spChg chg="mod">
          <ac:chgData name="Dinesh Reddy" userId="638b0a43-521a-4125-b4b1-46ce4045cfbc" providerId="ADAL" clId="{D794A7C9-91A0-4795-8F22-EC080AB10F9B}" dt="2021-09-30T09:34:31.500" v="359" actId="14100"/>
          <ac:spMkLst>
            <pc:docMk/>
            <pc:sldMk cId="1477465529" sldId="292"/>
            <ac:spMk id="17" creationId="{00000000-0000-0000-0000-000000000000}"/>
          </ac:spMkLst>
        </pc:spChg>
        <pc:spChg chg="mod">
          <ac:chgData name="Dinesh Reddy" userId="638b0a43-521a-4125-b4b1-46ce4045cfbc" providerId="ADAL" clId="{D794A7C9-91A0-4795-8F22-EC080AB10F9B}" dt="2021-09-30T09:34:44.520" v="360" actId="1076"/>
          <ac:spMkLst>
            <pc:docMk/>
            <pc:sldMk cId="1477465529" sldId="292"/>
            <ac:spMk id="23" creationId="{00000000-0000-0000-0000-000000000000}"/>
          </ac:spMkLst>
        </pc:spChg>
      </pc:sldChg>
      <pc:sldChg chg="modSp mod">
        <pc:chgData name="Dinesh Reddy" userId="638b0a43-521a-4125-b4b1-46ce4045cfbc" providerId="ADAL" clId="{D794A7C9-91A0-4795-8F22-EC080AB10F9B}" dt="2021-09-27T17:14:56.956" v="7" actId="2711"/>
        <pc:sldMkLst>
          <pc:docMk/>
          <pc:sldMk cId="1420366629" sldId="294"/>
        </pc:sldMkLst>
        <pc:spChg chg="mod">
          <ac:chgData name="Dinesh Reddy" userId="638b0a43-521a-4125-b4b1-46ce4045cfbc" providerId="ADAL" clId="{D794A7C9-91A0-4795-8F22-EC080AB10F9B}" dt="2021-09-27T17:14:56.956" v="7" actId="2711"/>
          <ac:spMkLst>
            <pc:docMk/>
            <pc:sldMk cId="1420366629" sldId="294"/>
            <ac:spMk id="9" creationId="{19273A57-8705-4FCC-B173-0977860D9B02}"/>
          </ac:spMkLst>
        </pc:spChg>
      </pc:sldChg>
      <pc:sldChg chg="modSp del mod">
        <pc:chgData name="Dinesh Reddy" userId="638b0a43-521a-4125-b4b1-46ce4045cfbc" providerId="ADAL" clId="{D794A7C9-91A0-4795-8F22-EC080AB10F9B}" dt="2021-09-30T09:31:42.146" v="329" actId="2696"/>
        <pc:sldMkLst>
          <pc:docMk/>
          <pc:sldMk cId="174622833" sldId="295"/>
        </pc:sldMkLst>
        <pc:spChg chg="mod">
          <ac:chgData name="Dinesh Reddy" userId="638b0a43-521a-4125-b4b1-46ce4045cfbc" providerId="ADAL" clId="{D794A7C9-91A0-4795-8F22-EC080AB10F9B}" dt="2021-09-27T17:16:57.045" v="35" actId="20577"/>
          <ac:spMkLst>
            <pc:docMk/>
            <pc:sldMk cId="174622833" sldId="295"/>
            <ac:spMk id="2" creationId="{6C71EC16-CC3B-4A0A-ADC2-E6EB3E821B06}"/>
          </ac:spMkLst>
        </pc:spChg>
        <pc:spChg chg="mod">
          <ac:chgData name="Dinesh Reddy" userId="638b0a43-521a-4125-b4b1-46ce4045cfbc" providerId="ADAL" clId="{D794A7C9-91A0-4795-8F22-EC080AB10F9B}" dt="2021-09-27T17:19:45.037" v="292" actId="20577"/>
          <ac:spMkLst>
            <pc:docMk/>
            <pc:sldMk cId="174622833" sldId="295"/>
            <ac:spMk id="3" creationId="{09726212-491B-4EDE-8462-5248B3C23790}"/>
          </ac:spMkLst>
        </pc:spChg>
      </pc:sldChg>
      <pc:sldChg chg="modSp del mod">
        <pc:chgData name="Dinesh Reddy" userId="638b0a43-521a-4125-b4b1-46ce4045cfbc" providerId="ADAL" clId="{D794A7C9-91A0-4795-8F22-EC080AB10F9B}" dt="2021-09-30T09:29:56.454" v="319" actId="2696"/>
        <pc:sldMkLst>
          <pc:docMk/>
          <pc:sldMk cId="4147121817" sldId="296"/>
        </pc:sldMkLst>
        <pc:spChg chg="mod">
          <ac:chgData name="Dinesh Reddy" userId="638b0a43-521a-4125-b4b1-46ce4045cfbc" providerId="ADAL" clId="{D794A7C9-91A0-4795-8F22-EC080AB10F9B}" dt="2021-09-30T09:25:31.262" v="295" actId="14100"/>
          <ac:spMkLst>
            <pc:docMk/>
            <pc:sldMk cId="4147121817" sldId="296"/>
            <ac:spMk id="3" creationId="{296D9214-EBB6-4D43-9037-1620465E9FB6}"/>
          </ac:spMkLst>
        </pc:spChg>
      </pc:sldChg>
      <pc:sldChg chg="modSp del mod setBg">
        <pc:chgData name="Dinesh Reddy" userId="638b0a43-521a-4125-b4b1-46ce4045cfbc" providerId="ADAL" clId="{D794A7C9-91A0-4795-8F22-EC080AB10F9B}" dt="2021-09-30T09:30:51.567" v="325" actId="2696"/>
        <pc:sldMkLst>
          <pc:docMk/>
          <pc:sldMk cId="618057666" sldId="298"/>
        </pc:sldMkLst>
        <pc:graphicFrameChg chg="mod">
          <ac:chgData name="Dinesh Reddy" userId="638b0a43-521a-4125-b4b1-46ce4045cfbc" providerId="ADAL" clId="{D794A7C9-91A0-4795-8F22-EC080AB10F9B}" dt="2021-09-30T09:26:53.922" v="296" actId="1076"/>
          <ac:graphicFrameMkLst>
            <pc:docMk/>
            <pc:sldMk cId="618057666" sldId="298"/>
            <ac:graphicFrameMk id="5" creationId="{F2C95B18-9D80-48DD-96AB-4329DABD6A35}"/>
          </ac:graphicFrameMkLst>
        </pc:graphicFrameChg>
      </pc:sldChg>
      <pc:sldChg chg="addSp modSp del">
        <pc:chgData name="Dinesh Reddy" userId="638b0a43-521a-4125-b4b1-46ce4045cfbc" providerId="ADAL" clId="{D794A7C9-91A0-4795-8F22-EC080AB10F9B}" dt="2021-09-30T09:32:39.609" v="339" actId="2696"/>
        <pc:sldMkLst>
          <pc:docMk/>
          <pc:sldMk cId="1669130031" sldId="299"/>
        </pc:sldMkLst>
        <pc:spChg chg="add mod">
          <ac:chgData name="Dinesh Reddy" userId="638b0a43-521a-4125-b4b1-46ce4045cfbc" providerId="ADAL" clId="{D794A7C9-91A0-4795-8F22-EC080AB10F9B}" dt="2021-09-30T09:32:24.356" v="337" actId="571"/>
          <ac:spMkLst>
            <pc:docMk/>
            <pc:sldMk cId="1669130031" sldId="299"/>
            <ac:spMk id="4" creationId="{15030A9C-B169-48EF-99F4-8CB2769EC63B}"/>
          </ac:spMkLst>
        </pc:spChg>
      </pc:sldChg>
      <pc:sldChg chg="add">
        <pc:chgData name="Dinesh Reddy" userId="638b0a43-521a-4125-b4b1-46ce4045cfbc" providerId="ADAL" clId="{D794A7C9-91A0-4795-8F22-EC080AB10F9B}" dt="2021-09-30T09:28:26.304" v="297" actId="2890"/>
        <pc:sldMkLst>
          <pc:docMk/>
          <pc:sldMk cId="760120187" sldId="300"/>
        </pc:sldMkLst>
      </pc:sldChg>
      <pc:sldChg chg="addSp delSp modSp add mod">
        <pc:chgData name="Dinesh Reddy" userId="638b0a43-521a-4125-b4b1-46ce4045cfbc" providerId="ADAL" clId="{D794A7C9-91A0-4795-8F22-EC080AB10F9B}" dt="2021-09-30T09:30:45.410" v="324"/>
        <pc:sldMkLst>
          <pc:docMk/>
          <pc:sldMk cId="2981708215" sldId="301"/>
        </pc:sldMkLst>
        <pc:spChg chg="add mod">
          <ac:chgData name="Dinesh Reddy" userId="638b0a43-521a-4125-b4b1-46ce4045cfbc" providerId="ADAL" clId="{D794A7C9-91A0-4795-8F22-EC080AB10F9B}" dt="2021-09-30T09:30:45.410" v="324"/>
          <ac:spMkLst>
            <pc:docMk/>
            <pc:sldMk cId="2981708215" sldId="301"/>
            <ac:spMk id="4" creationId="{01735D04-395B-4CA3-B700-9A079E2B1F41}"/>
          </ac:spMkLst>
        </pc:spChg>
        <pc:spChg chg="add mod">
          <ac:chgData name="Dinesh Reddy" userId="638b0a43-521a-4125-b4b1-46ce4045cfbc" providerId="ADAL" clId="{D794A7C9-91A0-4795-8F22-EC080AB10F9B}" dt="2021-09-30T09:30:45.410" v="324"/>
          <ac:spMkLst>
            <pc:docMk/>
            <pc:sldMk cId="2981708215" sldId="301"/>
            <ac:spMk id="5" creationId="{0574EB74-5AF7-49F2-9634-DFC4BE12CB78}"/>
          </ac:spMkLst>
        </pc:spChg>
        <pc:spChg chg="add mod">
          <ac:chgData name="Dinesh Reddy" userId="638b0a43-521a-4125-b4b1-46ce4045cfbc" providerId="ADAL" clId="{D794A7C9-91A0-4795-8F22-EC080AB10F9B}" dt="2021-09-30T09:30:45.410" v="324"/>
          <ac:spMkLst>
            <pc:docMk/>
            <pc:sldMk cId="2981708215" sldId="301"/>
            <ac:spMk id="6" creationId="{361514B3-83A2-4DC3-BF01-BE25361017BC}"/>
          </ac:spMkLst>
        </pc:spChg>
        <pc:spChg chg="del">
          <ac:chgData name="Dinesh Reddy" userId="638b0a43-521a-4125-b4b1-46ce4045cfbc" providerId="ADAL" clId="{D794A7C9-91A0-4795-8F22-EC080AB10F9B}" dt="2021-09-30T09:30:33.885" v="323" actId="478"/>
          <ac:spMkLst>
            <pc:docMk/>
            <pc:sldMk cId="2981708215" sldId="301"/>
            <ac:spMk id="9" creationId="{EFD58E18-40FF-487B-8916-7DCD049E6A5E}"/>
          </ac:spMkLst>
        </pc:spChg>
        <pc:spChg chg="del mod">
          <ac:chgData name="Dinesh Reddy" userId="638b0a43-521a-4125-b4b1-46ce4045cfbc" providerId="ADAL" clId="{D794A7C9-91A0-4795-8F22-EC080AB10F9B}" dt="2021-09-30T09:30:33.885" v="323" actId="478"/>
          <ac:spMkLst>
            <pc:docMk/>
            <pc:sldMk cId="2981708215" sldId="301"/>
            <ac:spMk id="10" creationId="{59FFFEB1-C41B-495A-89D3-2C1E661D59B3}"/>
          </ac:spMkLst>
        </pc:spChg>
        <pc:graphicFrameChg chg="add mod">
          <ac:chgData name="Dinesh Reddy" userId="638b0a43-521a-4125-b4b1-46ce4045cfbc" providerId="ADAL" clId="{D794A7C9-91A0-4795-8F22-EC080AB10F9B}" dt="2021-09-30T09:30:45.410" v="324"/>
          <ac:graphicFrameMkLst>
            <pc:docMk/>
            <pc:sldMk cId="2981708215" sldId="301"/>
            <ac:graphicFrameMk id="7" creationId="{FEB586AA-2859-401A-907B-6E7C68D0221C}"/>
          </ac:graphicFrameMkLst>
        </pc:graphicFrameChg>
      </pc:sldChg>
      <pc:sldChg chg="addSp delSp modSp add mod">
        <pc:chgData name="Dinesh Reddy" userId="638b0a43-521a-4125-b4b1-46ce4045cfbc" providerId="ADAL" clId="{D794A7C9-91A0-4795-8F22-EC080AB10F9B}" dt="2021-09-30T09:31:25.667" v="328"/>
        <pc:sldMkLst>
          <pc:docMk/>
          <pc:sldMk cId="3365915187" sldId="302"/>
        </pc:sldMkLst>
        <pc:spChg chg="add mod">
          <ac:chgData name="Dinesh Reddy" userId="638b0a43-521a-4125-b4b1-46ce4045cfbc" providerId="ADAL" clId="{D794A7C9-91A0-4795-8F22-EC080AB10F9B}" dt="2021-09-30T09:31:25.667" v="328"/>
          <ac:spMkLst>
            <pc:docMk/>
            <pc:sldMk cId="3365915187" sldId="302"/>
            <ac:spMk id="6" creationId="{48747AE2-A5E6-471A-A56D-14DC79560FD8}"/>
          </ac:spMkLst>
        </pc:spChg>
        <pc:spChg chg="add mod">
          <ac:chgData name="Dinesh Reddy" userId="638b0a43-521a-4125-b4b1-46ce4045cfbc" providerId="ADAL" clId="{D794A7C9-91A0-4795-8F22-EC080AB10F9B}" dt="2021-09-30T09:31:25.667" v="328"/>
          <ac:spMkLst>
            <pc:docMk/>
            <pc:sldMk cId="3365915187" sldId="302"/>
            <ac:spMk id="7" creationId="{AC5AAB12-F838-47E7-BAA1-9E7FD6D45D25}"/>
          </ac:spMkLst>
        </pc:spChg>
        <pc:spChg chg="del">
          <ac:chgData name="Dinesh Reddy" userId="638b0a43-521a-4125-b4b1-46ce4045cfbc" providerId="ADAL" clId="{D794A7C9-91A0-4795-8F22-EC080AB10F9B}" dt="2021-09-30T09:31:19.178" v="327" actId="478"/>
          <ac:spMkLst>
            <pc:docMk/>
            <pc:sldMk cId="3365915187" sldId="302"/>
            <ac:spMk id="19" creationId="{00000000-0000-0000-0000-000000000000}"/>
          </ac:spMkLst>
        </pc:spChg>
        <pc:spChg chg="del">
          <ac:chgData name="Dinesh Reddy" userId="638b0a43-521a-4125-b4b1-46ce4045cfbc" providerId="ADAL" clId="{D794A7C9-91A0-4795-8F22-EC080AB10F9B}" dt="2021-09-30T09:31:19.178" v="327" actId="478"/>
          <ac:spMkLst>
            <pc:docMk/>
            <pc:sldMk cId="3365915187" sldId="302"/>
            <ac:spMk id="25" creationId="{00000000-0000-0000-0000-000000000000}"/>
          </ac:spMkLst>
        </pc:spChg>
        <pc:picChg chg="add mod">
          <ac:chgData name="Dinesh Reddy" userId="638b0a43-521a-4125-b4b1-46ce4045cfbc" providerId="ADAL" clId="{D794A7C9-91A0-4795-8F22-EC080AB10F9B}" dt="2021-09-30T09:31:25.667" v="328"/>
          <ac:picMkLst>
            <pc:docMk/>
            <pc:sldMk cId="3365915187" sldId="302"/>
            <ac:picMk id="8" creationId="{EFCA9678-8042-41E8-A911-3A2284F65B8F}"/>
          </ac:picMkLst>
        </pc:picChg>
        <pc:picChg chg="add mod">
          <ac:chgData name="Dinesh Reddy" userId="638b0a43-521a-4125-b4b1-46ce4045cfbc" providerId="ADAL" clId="{D794A7C9-91A0-4795-8F22-EC080AB10F9B}" dt="2021-09-30T09:31:25.667" v="328"/>
          <ac:picMkLst>
            <pc:docMk/>
            <pc:sldMk cId="3365915187" sldId="302"/>
            <ac:picMk id="9" creationId="{B0506004-7784-434B-80AE-78AE5856CE57}"/>
          </ac:picMkLst>
        </pc:picChg>
        <pc:picChg chg="del">
          <ac:chgData name="Dinesh Reddy" userId="638b0a43-521a-4125-b4b1-46ce4045cfbc" providerId="ADAL" clId="{D794A7C9-91A0-4795-8F22-EC080AB10F9B}" dt="2021-09-30T09:31:19.178" v="327" actId="478"/>
          <ac:picMkLst>
            <pc:docMk/>
            <pc:sldMk cId="3365915187" sldId="302"/>
            <ac:picMk id="22" creationId="{00000000-0000-0000-0000-000000000000}"/>
          </ac:picMkLst>
        </pc:picChg>
        <pc:picChg chg="del">
          <ac:chgData name="Dinesh Reddy" userId="638b0a43-521a-4125-b4b1-46ce4045cfbc" providerId="ADAL" clId="{D794A7C9-91A0-4795-8F22-EC080AB10F9B}" dt="2021-09-30T09:31:19.178" v="327" actId="478"/>
          <ac:picMkLst>
            <pc:docMk/>
            <pc:sldMk cId="3365915187" sldId="302"/>
            <ac:picMk id="26" creationId="{00000000-0000-0000-0000-000000000000}"/>
          </ac:picMkLst>
        </pc:picChg>
      </pc:sldChg>
      <pc:sldChg chg="addSp delSp modSp add mod">
        <pc:chgData name="Dinesh Reddy" userId="638b0a43-521a-4125-b4b1-46ce4045cfbc" providerId="ADAL" clId="{D794A7C9-91A0-4795-8F22-EC080AB10F9B}" dt="2021-09-30T09:33:24.598" v="356" actId="20577"/>
        <pc:sldMkLst>
          <pc:docMk/>
          <pc:sldMk cId="4074517801" sldId="303"/>
        </pc:sldMkLst>
        <pc:spChg chg="del">
          <ac:chgData name="Dinesh Reddy" userId="638b0a43-521a-4125-b4b1-46ce4045cfbc" providerId="ADAL" clId="{D794A7C9-91A0-4795-8F22-EC080AB10F9B}" dt="2021-09-30T09:32:03.941" v="331" actId="478"/>
          <ac:spMkLst>
            <pc:docMk/>
            <pc:sldMk cId="4074517801" sldId="303"/>
            <ac:spMk id="6" creationId="{48747AE2-A5E6-471A-A56D-14DC79560FD8}"/>
          </ac:spMkLst>
        </pc:spChg>
        <pc:spChg chg="del">
          <ac:chgData name="Dinesh Reddy" userId="638b0a43-521a-4125-b4b1-46ce4045cfbc" providerId="ADAL" clId="{D794A7C9-91A0-4795-8F22-EC080AB10F9B}" dt="2021-09-30T09:32:03.941" v="331" actId="478"/>
          <ac:spMkLst>
            <pc:docMk/>
            <pc:sldMk cId="4074517801" sldId="303"/>
            <ac:spMk id="7" creationId="{AC5AAB12-F838-47E7-BAA1-9E7FD6D45D25}"/>
          </ac:spMkLst>
        </pc:spChg>
        <pc:spChg chg="add del">
          <ac:chgData name="Dinesh Reddy" userId="638b0a43-521a-4125-b4b1-46ce4045cfbc" providerId="ADAL" clId="{D794A7C9-91A0-4795-8F22-EC080AB10F9B}" dt="2021-09-30T09:32:10.865" v="333" actId="22"/>
          <ac:spMkLst>
            <pc:docMk/>
            <pc:sldMk cId="4074517801" sldId="303"/>
            <ac:spMk id="10" creationId="{FC62502F-EDBA-47AF-A79C-BDD73BAA4B4B}"/>
          </ac:spMkLst>
        </pc:spChg>
        <pc:spChg chg="add del mod">
          <ac:chgData name="Dinesh Reddy" userId="638b0a43-521a-4125-b4b1-46ce4045cfbc" providerId="ADAL" clId="{D794A7C9-91A0-4795-8F22-EC080AB10F9B}" dt="2021-09-30T09:32:23.466" v="336"/>
          <ac:spMkLst>
            <pc:docMk/>
            <pc:sldMk cId="4074517801" sldId="303"/>
            <ac:spMk id="11" creationId="{E707C045-02C9-450E-AE49-286DC01A97AD}"/>
          </ac:spMkLst>
        </pc:spChg>
        <pc:spChg chg="add del mod">
          <ac:chgData name="Dinesh Reddy" userId="638b0a43-521a-4125-b4b1-46ce4045cfbc" providerId="ADAL" clId="{D794A7C9-91A0-4795-8F22-EC080AB10F9B}" dt="2021-09-30T09:32:23.466" v="336"/>
          <ac:spMkLst>
            <pc:docMk/>
            <pc:sldMk cId="4074517801" sldId="303"/>
            <ac:spMk id="13" creationId="{CE335B63-27D9-4B3B-83AE-4DBA940728FF}"/>
          </ac:spMkLst>
        </pc:spChg>
        <pc:spChg chg="add mod">
          <ac:chgData name="Dinesh Reddy" userId="638b0a43-521a-4125-b4b1-46ce4045cfbc" providerId="ADAL" clId="{D794A7C9-91A0-4795-8F22-EC080AB10F9B}" dt="2021-09-30T09:33:24.598" v="356" actId="20577"/>
          <ac:spMkLst>
            <pc:docMk/>
            <pc:sldMk cId="4074517801" sldId="303"/>
            <ac:spMk id="14" creationId="{C878AF64-8AD7-4742-905A-ECED8C46BD5E}"/>
          </ac:spMkLst>
        </pc:spChg>
        <pc:picChg chg="del">
          <ac:chgData name="Dinesh Reddy" userId="638b0a43-521a-4125-b4b1-46ce4045cfbc" providerId="ADAL" clId="{D794A7C9-91A0-4795-8F22-EC080AB10F9B}" dt="2021-09-30T09:32:03.941" v="331" actId="478"/>
          <ac:picMkLst>
            <pc:docMk/>
            <pc:sldMk cId="4074517801" sldId="303"/>
            <ac:picMk id="8" creationId="{EFCA9678-8042-41E8-A911-3A2284F65B8F}"/>
          </ac:picMkLst>
        </pc:picChg>
        <pc:picChg chg="del">
          <ac:chgData name="Dinesh Reddy" userId="638b0a43-521a-4125-b4b1-46ce4045cfbc" providerId="ADAL" clId="{D794A7C9-91A0-4795-8F22-EC080AB10F9B}" dt="2021-09-30T09:32:03.941" v="331" actId="478"/>
          <ac:picMkLst>
            <pc:docMk/>
            <pc:sldMk cId="4074517801" sldId="303"/>
            <ac:picMk id="9" creationId="{B0506004-7784-434B-80AE-78AE5856CE57}"/>
          </ac:picMkLst>
        </pc:picChg>
        <pc:picChg chg="add del mod">
          <ac:chgData name="Dinesh Reddy" userId="638b0a43-521a-4125-b4b1-46ce4045cfbc" providerId="ADAL" clId="{D794A7C9-91A0-4795-8F22-EC080AB10F9B}" dt="2021-09-30T09:32:23.466" v="336"/>
          <ac:picMkLst>
            <pc:docMk/>
            <pc:sldMk cId="4074517801" sldId="303"/>
            <ac:picMk id="12" creationId="{CB6C80F4-FABB-4916-A1CC-10AE7E8BA4BC}"/>
          </ac:picMkLst>
        </pc:picChg>
        <pc:picChg chg="add mod">
          <ac:chgData name="Dinesh Reddy" userId="638b0a43-521a-4125-b4b1-46ce4045cfbc" providerId="ADAL" clId="{D794A7C9-91A0-4795-8F22-EC080AB10F9B}" dt="2021-09-30T09:32:35.452" v="338"/>
          <ac:picMkLst>
            <pc:docMk/>
            <pc:sldMk cId="4074517801" sldId="303"/>
            <ac:picMk id="15" creationId="{FF370B92-67CA-4891-BAD9-2C77F73A5A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171C-944B-440C-8F37-F4BB8D728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4B35F5-DA00-4678-AED8-8EEA8C7A1D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FF50E7-3D35-4C81-8A32-0C9AFB869FC6}"/>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5" name="Footer Placeholder 4">
            <a:extLst>
              <a:ext uri="{FF2B5EF4-FFF2-40B4-BE49-F238E27FC236}">
                <a16:creationId xmlns:a16="http://schemas.microsoft.com/office/drawing/2014/main" id="{6C3CF1FC-0734-4097-B047-37A5A289C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F587D-81BF-4B4B-B965-2B1EC8383ED4}"/>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84759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EC1CC-C0D5-4428-BB90-802DDDEB12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BFB1BB-BCAC-4851-B0AF-597C348399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E6F6F-C4ED-4B20-BB0D-68D44388F616}"/>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5" name="Footer Placeholder 4">
            <a:extLst>
              <a:ext uri="{FF2B5EF4-FFF2-40B4-BE49-F238E27FC236}">
                <a16:creationId xmlns:a16="http://schemas.microsoft.com/office/drawing/2014/main" id="{BAFA4260-C7B2-4034-A4B4-F8DE3F6B4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0234C-C81E-4FD0-9424-800C5F9AB11C}"/>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253340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EF53B-A85B-49AB-B4C7-3DE1A9C466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8CD7A4-6B2B-476E-B80E-D62554A4C0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EB137-AEF6-41B9-A8BB-815E9AEC4E1D}"/>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5" name="Footer Placeholder 4">
            <a:extLst>
              <a:ext uri="{FF2B5EF4-FFF2-40B4-BE49-F238E27FC236}">
                <a16:creationId xmlns:a16="http://schemas.microsoft.com/office/drawing/2014/main" id="{244A821B-3C77-4125-AF4F-63F0C7282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2F5B23-EE13-4F80-BB16-27F17227BF17}"/>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1280189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Rectangle 7"/>
          <p:cNvSpPr/>
          <p:nvPr userDrawn="1"/>
        </p:nvSpPr>
        <p:spPr>
          <a:xfrm>
            <a:off x="0" y="6209732"/>
            <a:ext cx="12192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8651" y="6373123"/>
            <a:ext cx="1396805" cy="145684"/>
          </a:xfrm>
          <a:prstGeom prst="rect">
            <a:avLst/>
          </a:prstGeom>
        </p:spPr>
      </p:pic>
      <p:sp>
        <p:nvSpPr>
          <p:cNvPr id="16" name="Rectangle 15"/>
          <p:cNvSpPr/>
          <p:nvPr userDrawn="1"/>
        </p:nvSpPr>
        <p:spPr>
          <a:xfrm flipV="1">
            <a:off x="7075531" y="6452016"/>
            <a:ext cx="5116469"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17" name="Rectangle 16"/>
          <p:cNvSpPr/>
          <p:nvPr userDrawn="1"/>
        </p:nvSpPr>
        <p:spPr>
          <a:xfrm flipV="1">
            <a:off x="2" y="6689922"/>
            <a:ext cx="4514437"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18" name="Rectangle 17"/>
          <p:cNvSpPr/>
          <p:nvPr userDrawn="1"/>
        </p:nvSpPr>
        <p:spPr>
          <a:xfrm flipV="1">
            <a:off x="4512231" y="6689922"/>
            <a:ext cx="3061156"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19" name="Rectangle 18"/>
          <p:cNvSpPr/>
          <p:nvPr userDrawn="1"/>
        </p:nvSpPr>
        <p:spPr>
          <a:xfrm flipV="1">
            <a:off x="4524854" y="6370912"/>
            <a:ext cx="3061156"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20" name="Rectangle 19"/>
          <p:cNvSpPr/>
          <p:nvPr userDrawn="1"/>
        </p:nvSpPr>
        <p:spPr>
          <a:xfrm flipV="1">
            <a:off x="7580295" y="6370912"/>
            <a:ext cx="3061156"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21" name="Rectangle 20"/>
          <p:cNvSpPr/>
          <p:nvPr userDrawn="1"/>
        </p:nvSpPr>
        <p:spPr>
          <a:xfrm flipV="1">
            <a:off x="10617255" y="6370912"/>
            <a:ext cx="1574747"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22" name="Rectangle 21"/>
          <p:cNvSpPr/>
          <p:nvPr userDrawn="1"/>
        </p:nvSpPr>
        <p:spPr>
          <a:xfrm flipV="1">
            <a:off x="3011483" y="6525228"/>
            <a:ext cx="3061156"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23" name="Rectangle 22"/>
          <p:cNvSpPr/>
          <p:nvPr userDrawn="1"/>
        </p:nvSpPr>
        <p:spPr>
          <a:xfrm flipV="1">
            <a:off x="6065605" y="6525228"/>
            <a:ext cx="3061156"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24" name="Rectangle 23"/>
          <p:cNvSpPr/>
          <p:nvPr userDrawn="1"/>
        </p:nvSpPr>
        <p:spPr>
          <a:xfrm flipV="1">
            <a:off x="9126545" y="6525228"/>
            <a:ext cx="3061156"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26" name="Rectangle 25"/>
          <p:cNvSpPr/>
          <p:nvPr userDrawn="1"/>
        </p:nvSpPr>
        <p:spPr>
          <a:xfrm>
            <a:off x="1" y="6355180"/>
            <a:ext cx="726676"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27" name="Slide Number Placeholder 9"/>
          <p:cNvSpPr>
            <a:spLocks noGrp="1"/>
          </p:cNvSpPr>
          <p:nvPr>
            <p:ph type="sldNum" sz="quarter" idx="4"/>
          </p:nvPr>
        </p:nvSpPr>
        <p:spPr>
          <a:xfrm>
            <a:off x="95249" y="6452016"/>
            <a:ext cx="522817"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302683" y="228601"/>
            <a:ext cx="11584516"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a:t>Slide Title</a:t>
            </a:r>
          </a:p>
        </p:txBody>
      </p:sp>
    </p:spTree>
    <p:extLst>
      <p:ext uri="{BB962C8B-B14F-4D97-AF65-F5344CB8AC3E}">
        <p14:creationId xmlns:p14="http://schemas.microsoft.com/office/powerpoint/2010/main" val="269432724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9741" y="1"/>
            <a:ext cx="12192000" cy="6857999"/>
          </a:xfrm>
          <a:prstGeom prst="rect">
            <a:avLst/>
          </a:prstGeom>
        </p:spPr>
      </p:pic>
      <p:sp>
        <p:nvSpPr>
          <p:cNvPr id="9" name="TextBox 8"/>
          <p:cNvSpPr txBox="1"/>
          <p:nvPr userDrawn="1"/>
        </p:nvSpPr>
        <p:spPr>
          <a:xfrm>
            <a:off x="314543" y="6088807"/>
            <a:ext cx="11582399" cy="542200"/>
          </a:xfrm>
          <a:prstGeom prst="rect">
            <a:avLst/>
          </a:prstGeom>
          <a:noFill/>
        </p:spPr>
        <p:txBody>
          <a:bodyPr wrap="square" lIns="0" tIns="91440" rIns="91440" bIns="91440" anchor="b">
            <a:spAutoFit/>
          </a:bodyPr>
          <a:lstStyle/>
          <a:p>
            <a:pPr eaLnBrk="0" fontAlgn="auto" hangingPunct="0">
              <a:lnSpc>
                <a:spcPts val="700"/>
              </a:lnSpc>
              <a:spcBef>
                <a:spcPct val="15000"/>
              </a:spcBef>
              <a:spcAft>
                <a:spcPts val="0"/>
              </a:spcAft>
              <a:defRPr/>
            </a:pPr>
            <a:r>
              <a:rPr lang="en-US" sz="800" b="0" dirty="0">
                <a:solidFill>
                  <a:schemeClr val="bg1"/>
                </a:solidFill>
                <a:latin typeface="+mj-lt"/>
                <a:cs typeface="Arial" pitchFamily="34" charset="0"/>
              </a:rPr>
              <a:t>NOTICE:  PROPRIETARY AND CONFIDENTIAL</a:t>
            </a:r>
          </a:p>
          <a:p>
            <a:pPr eaLnBrk="0" fontAlgn="auto" hangingPunct="0">
              <a:lnSpc>
                <a:spcPts val="900"/>
              </a:lnSpc>
              <a:spcBef>
                <a:spcPct val="30000"/>
              </a:spcBef>
              <a:spcAft>
                <a:spcPts val="0"/>
              </a:spcAft>
              <a:defRPr/>
            </a:pPr>
            <a:r>
              <a:rPr lang="en-US" sz="800" b="0" dirty="0">
                <a:solidFill>
                  <a:schemeClr val="bg1"/>
                </a:solidFill>
                <a:latin typeface="+mj-lt"/>
                <a:cs typeface="Arial"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2016 Centric Consulting, LLC. All rights reserved.</a:t>
            </a:r>
            <a:endParaRPr lang="en-US" sz="1000" b="0" dirty="0">
              <a:solidFill>
                <a:schemeClr val="bg1"/>
              </a:solidFill>
              <a:latin typeface="+mj-lt"/>
            </a:endParaRPr>
          </a:p>
        </p:txBody>
      </p:sp>
      <p:sp>
        <p:nvSpPr>
          <p:cNvPr id="3" name="Rectangle 2"/>
          <p:cNvSpPr/>
          <p:nvPr userDrawn="1"/>
        </p:nvSpPr>
        <p:spPr>
          <a:xfrm>
            <a:off x="0" y="5003332"/>
            <a:ext cx="12192000" cy="672861"/>
          </a:xfrm>
          <a:prstGeom prst="rect">
            <a:avLst/>
          </a:prstGeom>
          <a:solidFill>
            <a:srgbClr val="2C1E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en-US" sz="1800" b="0" dirty="0">
              <a:latin typeface="+mj-lt"/>
            </a:endParaRPr>
          </a:p>
        </p:txBody>
      </p:sp>
      <p:sp>
        <p:nvSpPr>
          <p:cNvPr id="11" name="Text Placeholder 10"/>
          <p:cNvSpPr>
            <a:spLocks noGrp="1"/>
          </p:cNvSpPr>
          <p:nvPr>
            <p:ph type="body" sz="quarter" idx="10" hasCustomPrompt="1"/>
          </p:nvPr>
        </p:nvSpPr>
        <p:spPr>
          <a:xfrm>
            <a:off x="195814" y="5167023"/>
            <a:ext cx="11789153" cy="345476"/>
          </a:xfrm>
          <a:prstGeom prst="rect">
            <a:avLst/>
          </a:prstGeom>
        </p:spPr>
        <p:txBody>
          <a:bodyPr lIns="0"/>
          <a:lstStyle>
            <a:lvl1pPr marL="54864" indent="0">
              <a:buNone/>
              <a:defRPr b="1">
                <a:solidFill>
                  <a:schemeClr val="bg1"/>
                </a:solidFill>
                <a:latin typeface="+mj-lt"/>
              </a:defRPr>
            </a:lvl1pPr>
          </a:lstStyle>
          <a:p>
            <a:pPr lvl="0"/>
            <a:r>
              <a:rPr lang="en-US" dirty="0"/>
              <a:t>Title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53120" y="655872"/>
            <a:ext cx="3721073" cy="387964"/>
          </a:xfrm>
          <a:prstGeom prst="rect">
            <a:avLst/>
          </a:prstGeom>
        </p:spPr>
      </p:pic>
    </p:spTree>
    <p:extLst>
      <p:ext uri="{BB962C8B-B14F-4D97-AF65-F5344CB8AC3E}">
        <p14:creationId xmlns:p14="http://schemas.microsoft.com/office/powerpoint/2010/main" val="3692962069"/>
      </p:ext>
    </p:extLst>
  </p:cSld>
  <p:clrMapOvr>
    <a:masterClrMapping/>
  </p:clrMapOvr>
  <p:extLst>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5616">
          <p15:clr>
            <a:srgbClr val="FBAE40"/>
          </p15:clr>
        </p15:guide>
        <p15:guide id="5" pos="2880">
          <p15:clr>
            <a:srgbClr val="FBAE40"/>
          </p15:clr>
        </p15:guide>
        <p15:guide id="6" pos="3024">
          <p15:clr>
            <a:srgbClr val="FBAE40"/>
          </p15:clr>
        </p15:guide>
        <p15:guide id="7" pos="27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FC1E-E72B-4A50-983F-F14C8DE6D3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2A5F20-BD55-4944-8FDF-B25A862F7A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56C18-685B-4DFD-8D0D-42B8801C51EE}"/>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5" name="Footer Placeholder 4">
            <a:extLst>
              <a:ext uri="{FF2B5EF4-FFF2-40B4-BE49-F238E27FC236}">
                <a16:creationId xmlns:a16="http://schemas.microsoft.com/office/drawing/2014/main" id="{F708216C-E0C2-4739-BA51-8594CFC3B5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3556B-A62D-4926-9E4C-37EA512AFEC8}"/>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315973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8449B-8518-4EAC-ACAD-103F2AFB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91D7E-1400-4CB5-B58D-8137BB0CE9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A05941-C5FE-4DA3-83F9-4665C6080D83}"/>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5" name="Footer Placeholder 4">
            <a:extLst>
              <a:ext uri="{FF2B5EF4-FFF2-40B4-BE49-F238E27FC236}">
                <a16:creationId xmlns:a16="http://schemas.microsoft.com/office/drawing/2014/main" id="{40E70480-D77C-41DB-A0DD-AF90B2F6F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3A533-92C6-424F-824D-58D8C7614B9A}"/>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2529437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79BA-06DC-48D1-B225-4C38833918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B195E0-9008-421D-81B8-0079392FEC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12775B-B6DF-4453-9FA8-B23CB07624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517018-03BA-4CD7-BCF9-A1E2882AE097}"/>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6" name="Footer Placeholder 5">
            <a:extLst>
              <a:ext uri="{FF2B5EF4-FFF2-40B4-BE49-F238E27FC236}">
                <a16:creationId xmlns:a16="http://schemas.microsoft.com/office/drawing/2014/main" id="{F202CC7D-679B-4A18-A43B-914A4E782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55ADF-ACB2-4935-87F0-48105E45BC42}"/>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315803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4C11-E761-4822-82B7-05DBB2A4EF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9D052B-7FAF-402D-913C-7FB725994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8DFDAF-9A47-488C-A505-0CBF02393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578435-CF27-4737-98F2-3E5B40A5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B11834-176B-4B7E-A27C-21F9240C8C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FAB298-C092-410F-B2B5-ACE321B91113}"/>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8" name="Footer Placeholder 7">
            <a:extLst>
              <a:ext uri="{FF2B5EF4-FFF2-40B4-BE49-F238E27FC236}">
                <a16:creationId xmlns:a16="http://schemas.microsoft.com/office/drawing/2014/main" id="{8C2AB125-7B11-4E89-A1AA-CA259C7EDA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334552-FCEE-4500-A131-964D086470B1}"/>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118334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1768B-8053-4762-88CB-E20489BBEB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9B4E8D-4E93-42E1-8743-AB344B9B41C9}"/>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4" name="Footer Placeholder 3">
            <a:extLst>
              <a:ext uri="{FF2B5EF4-FFF2-40B4-BE49-F238E27FC236}">
                <a16:creationId xmlns:a16="http://schemas.microsoft.com/office/drawing/2014/main" id="{2BBE6062-4BC5-482F-B22B-8760912D3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4E828-DF26-4085-89A9-DE029D4FDF58}"/>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338259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C4E99-F778-42A8-B19A-7745114E904A}"/>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3" name="Footer Placeholder 2">
            <a:extLst>
              <a:ext uri="{FF2B5EF4-FFF2-40B4-BE49-F238E27FC236}">
                <a16:creationId xmlns:a16="http://schemas.microsoft.com/office/drawing/2014/main" id="{EFEB6415-F4E9-4C81-8690-0FF9136657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DFF721-820D-4364-92D8-71A287DA5607}"/>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377161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5C95-27FA-4BDD-9BDC-77484BDD2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6D4840-F3F4-46D8-BA9A-53F12741BD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430E25-B293-4EEE-A572-1DA93D9D45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955012-D3B1-4820-80F6-0F1E6E38E0AA}"/>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6" name="Footer Placeholder 5">
            <a:extLst>
              <a:ext uri="{FF2B5EF4-FFF2-40B4-BE49-F238E27FC236}">
                <a16:creationId xmlns:a16="http://schemas.microsoft.com/office/drawing/2014/main" id="{273952D2-F828-4EAE-A8BA-052BCBDCEA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9832B4-3273-455F-BDBE-23733296FEFD}"/>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200240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99B6-A8FA-4EA2-9183-D92D4B860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66C83A-9A29-4C39-9B62-823163A4F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8874AA-B29A-4DE8-BB21-416D44FF4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B3B64-5C52-4B04-897A-7808F723B5C9}"/>
              </a:ext>
            </a:extLst>
          </p:cNvPr>
          <p:cNvSpPr>
            <a:spLocks noGrp="1"/>
          </p:cNvSpPr>
          <p:nvPr>
            <p:ph type="dt" sz="half" idx="10"/>
          </p:nvPr>
        </p:nvSpPr>
        <p:spPr/>
        <p:txBody>
          <a:bodyPr/>
          <a:lstStyle/>
          <a:p>
            <a:fld id="{874EA02E-6B3E-4253-ACAC-D7D3EAAD9BE1}" type="datetimeFigureOut">
              <a:rPr lang="en-US" smtClean="0"/>
              <a:t>9/30/2021</a:t>
            </a:fld>
            <a:endParaRPr lang="en-US"/>
          </a:p>
        </p:txBody>
      </p:sp>
      <p:sp>
        <p:nvSpPr>
          <p:cNvPr id="6" name="Footer Placeholder 5">
            <a:extLst>
              <a:ext uri="{FF2B5EF4-FFF2-40B4-BE49-F238E27FC236}">
                <a16:creationId xmlns:a16="http://schemas.microsoft.com/office/drawing/2014/main" id="{6E1D3A28-0260-4A8F-93CB-6EB8BF69DE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360B1F-A47E-4517-A939-1DA37AF29D67}"/>
              </a:ext>
            </a:extLst>
          </p:cNvPr>
          <p:cNvSpPr>
            <a:spLocks noGrp="1"/>
          </p:cNvSpPr>
          <p:nvPr>
            <p:ph type="sldNum" sz="quarter" idx="12"/>
          </p:nvPr>
        </p:nvSpPr>
        <p:spPr/>
        <p:txBody>
          <a:bodyPr/>
          <a:lstStyle/>
          <a:p>
            <a:fld id="{66E8D34F-D9D1-4BAB-81B8-714B6A504622}" type="slidenum">
              <a:rPr lang="en-US" smtClean="0"/>
              <a:t>‹#›</a:t>
            </a:fld>
            <a:endParaRPr lang="en-US"/>
          </a:p>
        </p:txBody>
      </p:sp>
    </p:spTree>
    <p:extLst>
      <p:ext uri="{BB962C8B-B14F-4D97-AF65-F5344CB8AC3E}">
        <p14:creationId xmlns:p14="http://schemas.microsoft.com/office/powerpoint/2010/main" val="126358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28C74B-17BA-431C-84DA-2C38A3DEB6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6C857D-928A-4BF2-AA54-4570A6C68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F5E19-0EFA-46AE-8D2B-E109D5681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EA02E-6B3E-4253-ACAC-D7D3EAAD9BE1}" type="datetimeFigureOut">
              <a:rPr lang="en-US" smtClean="0"/>
              <a:t>9/30/2021</a:t>
            </a:fld>
            <a:endParaRPr lang="en-US"/>
          </a:p>
        </p:txBody>
      </p:sp>
      <p:sp>
        <p:nvSpPr>
          <p:cNvPr id="5" name="Footer Placeholder 4">
            <a:extLst>
              <a:ext uri="{FF2B5EF4-FFF2-40B4-BE49-F238E27FC236}">
                <a16:creationId xmlns:a16="http://schemas.microsoft.com/office/drawing/2014/main" id="{EF5D0FE3-F038-410C-BBD8-1A34897F9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1244C6-8D1B-4B69-92F3-FC57FE24CC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E8D34F-D9D1-4BAB-81B8-714B6A504622}" type="slidenum">
              <a:rPr lang="en-US" smtClean="0"/>
              <a:t>‹#›</a:t>
            </a:fld>
            <a:endParaRPr lang="en-US"/>
          </a:p>
        </p:txBody>
      </p:sp>
    </p:spTree>
    <p:extLst>
      <p:ext uri="{BB962C8B-B14F-4D97-AF65-F5344CB8AC3E}">
        <p14:creationId xmlns:p14="http://schemas.microsoft.com/office/powerpoint/2010/main" val="145398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Excel_Worksheet.xlsx"/><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7500" lnSpcReduction="20000"/>
          </a:bodyPr>
          <a:lstStyle/>
          <a:p>
            <a:r>
              <a:rPr lang="en-US" dirty="0"/>
              <a:t>Audit </a:t>
            </a:r>
          </a:p>
        </p:txBody>
      </p:sp>
    </p:spTree>
    <p:extLst>
      <p:ext uri="{BB962C8B-B14F-4D97-AF65-F5344CB8AC3E}">
        <p14:creationId xmlns:p14="http://schemas.microsoft.com/office/powerpoint/2010/main" val="117948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4587924" y="1238250"/>
            <a:ext cx="6080077" cy="2190750"/>
          </a:xfrm>
          <a:prstGeom prst="rect">
            <a:avLst/>
          </a:prstGeom>
        </p:spPr>
      </p:pic>
      <p:pic>
        <p:nvPicPr>
          <p:cNvPr id="18" name="Picture 17"/>
          <p:cNvPicPr>
            <a:picLocks noChangeAspect="1"/>
          </p:cNvPicPr>
          <p:nvPr/>
        </p:nvPicPr>
        <p:blipFill>
          <a:blip r:embed="rId3"/>
          <a:stretch>
            <a:fillRect/>
          </a:stretch>
        </p:blipFill>
        <p:spPr>
          <a:xfrm>
            <a:off x="4587924" y="3589310"/>
            <a:ext cx="6080077" cy="2111557"/>
          </a:xfrm>
          <a:prstGeom prst="rect">
            <a:avLst/>
          </a:prstGeom>
        </p:spPr>
      </p:pic>
      <p:pic>
        <p:nvPicPr>
          <p:cNvPr id="19" name="Picture 18"/>
          <p:cNvPicPr>
            <a:picLocks noChangeAspect="1"/>
          </p:cNvPicPr>
          <p:nvPr/>
        </p:nvPicPr>
        <p:blipFill>
          <a:blip r:embed="rId4"/>
          <a:stretch>
            <a:fillRect/>
          </a:stretch>
        </p:blipFill>
        <p:spPr>
          <a:xfrm>
            <a:off x="257633" y="1238249"/>
            <a:ext cx="2637968" cy="4462617"/>
          </a:xfrm>
          <a:prstGeom prst="rect">
            <a:avLst/>
          </a:prstGeom>
        </p:spPr>
      </p:pic>
      <p:sp>
        <p:nvSpPr>
          <p:cNvPr id="5" name="TextBox 4"/>
          <p:cNvSpPr txBox="1"/>
          <p:nvPr/>
        </p:nvSpPr>
        <p:spPr>
          <a:xfrm>
            <a:off x="257632" y="322144"/>
            <a:ext cx="8660583" cy="369332"/>
          </a:xfrm>
          <a:prstGeom prst="rect">
            <a:avLst/>
          </a:prstGeom>
          <a:noFill/>
        </p:spPr>
        <p:txBody>
          <a:bodyPr wrap="square" rtlCol="0">
            <a:spAutoFit/>
          </a:bodyPr>
          <a:lstStyle/>
          <a:p>
            <a:r>
              <a:rPr lang="en-US" dirty="0"/>
              <a:t>Below is the schema and the sample data for </a:t>
            </a:r>
            <a:r>
              <a:rPr lang="en-US" b="1" dirty="0" err="1"/>
              <a:t>cdm.process</a:t>
            </a:r>
            <a:r>
              <a:rPr lang="en-US" dirty="0"/>
              <a:t> table.</a:t>
            </a:r>
          </a:p>
        </p:txBody>
      </p:sp>
    </p:spTree>
    <p:extLst>
      <p:ext uri="{BB962C8B-B14F-4D97-AF65-F5344CB8AC3E}">
        <p14:creationId xmlns:p14="http://schemas.microsoft.com/office/powerpoint/2010/main" val="129131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223086" y="444684"/>
            <a:ext cx="3282114" cy="5766266"/>
          </a:xfrm>
          <a:prstGeom prst="rect">
            <a:avLst/>
          </a:prstGeom>
        </p:spPr>
      </p:pic>
      <p:pic>
        <p:nvPicPr>
          <p:cNvPr id="20" name="Picture 19"/>
          <p:cNvPicPr>
            <a:picLocks noChangeAspect="1"/>
          </p:cNvPicPr>
          <p:nvPr/>
        </p:nvPicPr>
        <p:blipFill>
          <a:blip r:embed="rId3"/>
          <a:stretch>
            <a:fillRect/>
          </a:stretch>
        </p:blipFill>
        <p:spPr>
          <a:xfrm>
            <a:off x="4935940" y="416077"/>
            <a:ext cx="5732060" cy="1856453"/>
          </a:xfrm>
          <a:prstGeom prst="rect">
            <a:avLst/>
          </a:prstGeom>
        </p:spPr>
      </p:pic>
      <p:pic>
        <p:nvPicPr>
          <p:cNvPr id="21" name="Picture 20"/>
          <p:cNvPicPr>
            <a:picLocks noChangeAspect="1"/>
          </p:cNvPicPr>
          <p:nvPr/>
        </p:nvPicPr>
        <p:blipFill>
          <a:blip r:embed="rId4"/>
          <a:stretch>
            <a:fillRect/>
          </a:stretch>
        </p:blipFill>
        <p:spPr>
          <a:xfrm>
            <a:off x="4935940" y="2291579"/>
            <a:ext cx="5732060" cy="1863738"/>
          </a:xfrm>
          <a:prstGeom prst="rect">
            <a:avLst/>
          </a:prstGeom>
        </p:spPr>
      </p:pic>
      <p:pic>
        <p:nvPicPr>
          <p:cNvPr id="22" name="Picture 21"/>
          <p:cNvPicPr>
            <a:picLocks noChangeAspect="1"/>
          </p:cNvPicPr>
          <p:nvPr/>
        </p:nvPicPr>
        <p:blipFill>
          <a:blip r:embed="rId5"/>
          <a:stretch>
            <a:fillRect/>
          </a:stretch>
        </p:blipFill>
        <p:spPr>
          <a:xfrm>
            <a:off x="4935940" y="4145792"/>
            <a:ext cx="5732060" cy="2206702"/>
          </a:xfrm>
          <a:prstGeom prst="rect">
            <a:avLst/>
          </a:prstGeom>
        </p:spPr>
      </p:pic>
      <p:sp>
        <p:nvSpPr>
          <p:cNvPr id="5" name="TextBox 4"/>
          <p:cNvSpPr txBox="1"/>
          <p:nvPr/>
        </p:nvSpPr>
        <p:spPr>
          <a:xfrm>
            <a:off x="223086" y="75352"/>
            <a:ext cx="8783053" cy="369332"/>
          </a:xfrm>
          <a:prstGeom prst="rect">
            <a:avLst/>
          </a:prstGeom>
          <a:noFill/>
        </p:spPr>
        <p:txBody>
          <a:bodyPr wrap="square" rtlCol="0">
            <a:spAutoFit/>
          </a:bodyPr>
          <a:lstStyle/>
          <a:p>
            <a:r>
              <a:rPr lang="en-US" dirty="0"/>
              <a:t>The structure and data snippet of the core Audit table: Process Batch</a:t>
            </a:r>
          </a:p>
        </p:txBody>
      </p:sp>
    </p:spTree>
    <p:extLst>
      <p:ext uri="{BB962C8B-B14F-4D97-AF65-F5344CB8AC3E}">
        <p14:creationId xmlns:p14="http://schemas.microsoft.com/office/powerpoint/2010/main" val="352189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09312" y="875623"/>
            <a:ext cx="6720138" cy="976678"/>
          </a:xfrm>
          <a:prstGeom prst="rect">
            <a:avLst/>
          </a:prstGeom>
        </p:spPr>
        <p:txBody>
          <a:bodyPr wrap="square">
            <a:spAutoFit/>
          </a:bodyPr>
          <a:lstStyle/>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IF @</a:t>
            </a:r>
            <a:r>
              <a:rPr lang="en-US" sz="1200" dirty="0" err="1">
                <a:latin typeface="Calibri" panose="020F0502020204030204" pitchFamily="34" charset="0"/>
                <a:ea typeface="Calibri" panose="020F0502020204030204" pitchFamily="34" charset="0"/>
                <a:cs typeface="Times New Roman" panose="02020603050405020304" pitchFamily="18" charset="0"/>
              </a:rPr>
              <a:t>internal_sequence_ind</a:t>
            </a:r>
            <a:r>
              <a:rPr lang="en-US" sz="1200" dirty="0">
                <a:latin typeface="Calibri" panose="020F0502020204030204" pitchFamily="34" charset="0"/>
                <a:ea typeface="Calibri" panose="020F0502020204030204" pitchFamily="34" charset="0"/>
                <a:cs typeface="Times New Roman" panose="02020603050405020304" pitchFamily="18" charset="0"/>
              </a:rPr>
              <a:t> = 1  BEGIN</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SET @</a:t>
            </a:r>
            <a:r>
              <a:rPr lang="en-US" sz="1200" dirty="0" err="1">
                <a:latin typeface="Calibri" panose="020F0502020204030204" pitchFamily="34" charset="0"/>
                <a:ea typeface="Calibri" panose="020F0502020204030204" pitchFamily="34" charset="0"/>
                <a:cs typeface="Times New Roman" panose="02020603050405020304" pitchFamily="18" charset="0"/>
              </a:rPr>
              <a:t>current_sequence_val</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process_batch_key</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SET @</a:t>
            </a:r>
            <a:r>
              <a:rPr lang="en-US" sz="1200" dirty="0" err="1">
                <a:latin typeface="Calibri" panose="020F0502020204030204" pitchFamily="34" charset="0"/>
                <a:ea typeface="Calibri" panose="020F0502020204030204" pitchFamily="34" charset="0"/>
                <a:cs typeface="Times New Roman" panose="02020603050405020304" pitchFamily="18" charset="0"/>
              </a:rPr>
              <a:t>current_sequence_dtm</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initiate_dtm</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END;</a:t>
            </a:r>
          </a:p>
        </p:txBody>
      </p:sp>
      <p:sp>
        <p:nvSpPr>
          <p:cNvPr id="13" name="Rectangle 12"/>
          <p:cNvSpPr/>
          <p:nvPr/>
        </p:nvSpPr>
        <p:spPr>
          <a:xfrm>
            <a:off x="309312" y="1852301"/>
            <a:ext cx="6720138" cy="1862176"/>
          </a:xfrm>
          <a:prstGeom prst="rect">
            <a:avLst/>
          </a:prstGeom>
        </p:spPr>
        <p:txBody>
          <a:bodyPr wrap="square">
            <a:spAutoFit/>
          </a:bodyPr>
          <a:lstStyle/>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SELECT</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prior_process_batch_key</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p.completed_process_batch_key</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begin_sequence_val</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p.completed_sequence_val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begin_sequence_dtm</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p.completed_sequence_dtm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FROM</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cdm.process</a:t>
            </a:r>
            <a:r>
              <a:rPr lang="en-US" sz="1200" dirty="0">
                <a:latin typeface="Calibri" panose="020F0502020204030204" pitchFamily="34" charset="0"/>
                <a:ea typeface="Calibri" panose="020F0502020204030204" pitchFamily="34" charset="0"/>
                <a:cs typeface="Times New Roman" panose="02020603050405020304" pitchFamily="18" charset="0"/>
              </a:rPr>
              <a:t> p</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WHERE</a:t>
            </a: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err="1">
                <a:latin typeface="Calibri" panose="020F0502020204030204" pitchFamily="34" charset="0"/>
                <a:ea typeface="Calibri" panose="020F0502020204030204" pitchFamily="34" charset="0"/>
                <a:cs typeface="Times New Roman" panose="02020603050405020304" pitchFamily="18" charset="0"/>
              </a:rPr>
              <a:t>p.process_uid</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process_uid</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Calibri" panose="020F0502020204030204" pitchFamily="34" charset="0"/>
                <a:ea typeface="Calibri" panose="020F0502020204030204" pitchFamily="34" charset="0"/>
                <a:cs typeface="Times New Roman" panose="02020603050405020304" pitchFamily="18" charset="0"/>
              </a:rPr>
              <a:t>  AND </a:t>
            </a:r>
            <a:r>
              <a:rPr lang="en-US" sz="1200" dirty="0" err="1">
                <a:latin typeface="Calibri" panose="020F0502020204030204" pitchFamily="34" charset="0"/>
                <a:ea typeface="Calibri" panose="020F0502020204030204" pitchFamily="34" charset="0"/>
                <a:cs typeface="Times New Roman" panose="02020603050405020304" pitchFamily="18" charset="0"/>
              </a:rPr>
              <a:t>p.channel_uid</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200" dirty="0" err="1">
                <a:latin typeface="Calibri" panose="020F0502020204030204" pitchFamily="34" charset="0"/>
                <a:ea typeface="Calibri" panose="020F0502020204030204" pitchFamily="34" charset="0"/>
                <a:cs typeface="Times New Roman" panose="02020603050405020304" pitchFamily="18" charset="0"/>
              </a:rPr>
              <a:t>channel_uid</a:t>
            </a:r>
            <a:r>
              <a:rPr lang="en-US" sz="1200" dirty="0">
                <a:latin typeface="Calibri" panose="020F0502020204030204" pitchFamily="34" charset="0"/>
                <a:ea typeface="Calibri" panose="020F0502020204030204" pitchFamily="34" charset="0"/>
                <a:cs typeface="Times New Roman" panose="02020603050405020304" pitchFamily="18" charset="0"/>
              </a:rPr>
              <a:t>;</a:t>
            </a:r>
          </a:p>
        </p:txBody>
      </p:sp>
      <p:sp>
        <p:nvSpPr>
          <p:cNvPr id="14" name="Rectangle 13"/>
          <p:cNvSpPr/>
          <p:nvPr/>
        </p:nvSpPr>
        <p:spPr>
          <a:xfrm>
            <a:off x="309313" y="3722522"/>
            <a:ext cx="6720138" cy="2288255"/>
          </a:xfrm>
          <a:prstGeom prst="rect">
            <a:avLst/>
          </a:prstGeom>
        </p:spPr>
        <p:txBody>
          <a:bodyPr wrap="square">
            <a:spAutoFit/>
          </a:bodyPr>
          <a:lstStyle/>
          <a:p>
            <a:pPr>
              <a:lnSpc>
                <a:spcPct val="107000"/>
              </a:lnSpc>
            </a:pPr>
            <a:r>
              <a:rPr lang="en-US" sz="14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end_sequence_val</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OR</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end_sequence_val</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current_sequence_val</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BEGIN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end_sequence_val</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current_sequence_val</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END</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IF</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end_sequence_dtm</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IS</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NULL</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OR</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end_sequence_dtm</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&gt;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current_sequence_dtm</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BEGIN</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SET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end_sequence_dtm</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err="1">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current_sequence_dtm</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END</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00"/>
                </a:solidFill>
                <a:highlight>
                  <a:srgbClr val="FFFFFF"/>
                </a:highlight>
                <a:latin typeface="Consolas" panose="020B0609020204030204" pitchFamily="49" charset="0"/>
                <a:ea typeface="Calibri" panose="020F0502020204030204" pitchFamily="34" charset="0"/>
                <a:cs typeface="Consolas" panose="020B060902020403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FF"/>
                </a:solidFill>
                <a:highlight>
                  <a:srgbClr val="FFFFFF"/>
                </a:highlight>
                <a:latin typeface="Consolas" panose="020B0609020204030204" pitchFamily="49" charset="0"/>
                <a:ea typeface="Calibri" panose="020F0502020204030204" pitchFamily="34" charset="0"/>
                <a:cs typeface="Consolas" panose="020B0609020204030204" pitchFamily="49" charset="0"/>
              </a:rPr>
              <a:t>END</a:t>
            </a:r>
            <a:r>
              <a:rPr lang="en-US" sz="1200" dirty="0">
                <a:solidFill>
                  <a:srgbClr val="808080"/>
                </a:solidFill>
                <a:highlight>
                  <a:srgbClr val="FFFFFF"/>
                </a:highlight>
                <a:latin typeface="Consolas" panose="020B0609020204030204" pitchFamily="49" charset="0"/>
                <a:ea typeface="Calibri" panose="020F0502020204030204" pitchFamily="34" charset="0"/>
                <a:cs typeface="Consolas" panose="020B0609020204030204" pitchFamily="49" charset="0"/>
              </a:rPr>
              <a:t>;</a:t>
            </a:r>
            <a:endParaRPr lang="en-US" sz="1200" dirty="0"/>
          </a:p>
        </p:txBody>
      </p:sp>
      <p:sp>
        <p:nvSpPr>
          <p:cNvPr id="15" name="TextBox 14"/>
          <p:cNvSpPr txBox="1"/>
          <p:nvPr/>
        </p:nvSpPr>
        <p:spPr>
          <a:xfrm>
            <a:off x="309312" y="477891"/>
            <a:ext cx="7423484" cy="369332"/>
          </a:xfrm>
          <a:prstGeom prst="rect">
            <a:avLst/>
          </a:prstGeom>
          <a:noFill/>
        </p:spPr>
        <p:txBody>
          <a:bodyPr wrap="square" rtlCol="0">
            <a:spAutoFit/>
          </a:bodyPr>
          <a:lstStyle/>
          <a:p>
            <a:r>
              <a:rPr lang="en-US" dirty="0"/>
              <a:t>The important code snippets that guides the pre-execute audit process</a:t>
            </a:r>
          </a:p>
        </p:txBody>
      </p:sp>
      <p:graphicFrame>
        <p:nvGraphicFramePr>
          <p:cNvPr id="3" name="Object 2">
            <a:extLst>
              <a:ext uri="{FF2B5EF4-FFF2-40B4-BE49-F238E27FC236}">
                <a16:creationId xmlns:a16="http://schemas.microsoft.com/office/drawing/2014/main" id="{8B28D334-7724-4EF8-8EE7-DD0AEEADCEEB}"/>
              </a:ext>
            </a:extLst>
          </p:cNvPr>
          <p:cNvGraphicFramePr>
            <a:graphicFrameLocks noChangeAspect="1"/>
          </p:cNvGraphicFramePr>
          <p:nvPr>
            <p:extLst>
              <p:ext uri="{D42A27DB-BD31-4B8C-83A1-F6EECF244321}">
                <p14:modId xmlns:p14="http://schemas.microsoft.com/office/powerpoint/2010/main" val="494376410"/>
              </p:ext>
            </p:extLst>
          </p:nvPr>
        </p:nvGraphicFramePr>
        <p:xfrm>
          <a:off x="9926638" y="920750"/>
          <a:ext cx="835025" cy="736600"/>
        </p:xfrm>
        <a:graphic>
          <a:graphicData uri="http://schemas.openxmlformats.org/presentationml/2006/ole">
            <mc:AlternateContent xmlns:mc="http://schemas.openxmlformats.org/markup-compatibility/2006">
              <mc:Choice xmlns:v="urn:schemas-microsoft-com:vml" Requires="v">
                <p:oleObj name="Worksheet" showAsIcon="1" r:id="rId2" imgW="834480" imgH="736560" progId="Excel.Sheet.12">
                  <p:embed/>
                </p:oleObj>
              </mc:Choice>
              <mc:Fallback>
                <p:oleObj name="Worksheet" showAsIcon="1" r:id="rId2" imgW="834480" imgH="736560" progId="Excel.Sheet.12">
                  <p:embed/>
                  <p:pic>
                    <p:nvPicPr>
                      <p:cNvPr id="3" name="Object 2">
                        <a:extLst>
                          <a:ext uri="{FF2B5EF4-FFF2-40B4-BE49-F238E27FC236}">
                            <a16:creationId xmlns:a16="http://schemas.microsoft.com/office/drawing/2014/main" id="{8B28D334-7724-4EF8-8EE7-DD0AEEADCEEB}"/>
                          </a:ext>
                        </a:extLst>
                      </p:cNvPr>
                      <p:cNvPicPr/>
                      <p:nvPr/>
                    </p:nvPicPr>
                    <p:blipFill>
                      <a:blip r:embed="rId3"/>
                      <a:stretch>
                        <a:fillRect/>
                      </a:stretch>
                    </p:blipFill>
                    <p:spPr>
                      <a:xfrm>
                        <a:off x="9926638" y="920750"/>
                        <a:ext cx="835025" cy="7366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BE86CD8-899D-4BCA-A5AA-4234587992DC}"/>
              </a:ext>
            </a:extLst>
          </p:cNvPr>
          <p:cNvGraphicFramePr>
            <a:graphicFrameLocks noChangeAspect="1"/>
          </p:cNvGraphicFramePr>
          <p:nvPr>
            <p:extLst>
              <p:ext uri="{D42A27DB-BD31-4B8C-83A1-F6EECF244321}">
                <p14:modId xmlns:p14="http://schemas.microsoft.com/office/powerpoint/2010/main" val="3623845589"/>
              </p:ext>
            </p:extLst>
          </p:nvPr>
        </p:nvGraphicFramePr>
        <p:xfrm>
          <a:off x="9945688" y="2097088"/>
          <a:ext cx="835025" cy="736600"/>
        </p:xfrm>
        <a:graphic>
          <a:graphicData uri="http://schemas.openxmlformats.org/presentationml/2006/ole">
            <mc:AlternateContent xmlns:mc="http://schemas.openxmlformats.org/markup-compatibility/2006">
              <mc:Choice xmlns:v="urn:schemas-microsoft-com:vml" Requires="v">
                <p:oleObj name="Worksheet" showAsIcon="1" r:id="rId4" imgW="834480" imgH="736560" progId="Excel.Sheet.12">
                  <p:embed/>
                </p:oleObj>
              </mc:Choice>
              <mc:Fallback>
                <p:oleObj name="Worksheet" showAsIcon="1" r:id="rId4" imgW="834480" imgH="736560" progId="Excel.Sheet.12">
                  <p:embed/>
                  <p:pic>
                    <p:nvPicPr>
                      <p:cNvPr id="5" name="Object 4">
                        <a:extLst>
                          <a:ext uri="{FF2B5EF4-FFF2-40B4-BE49-F238E27FC236}">
                            <a16:creationId xmlns:a16="http://schemas.microsoft.com/office/drawing/2014/main" id="{8BE86CD8-899D-4BCA-A5AA-4234587992DC}"/>
                          </a:ext>
                        </a:extLst>
                      </p:cNvPr>
                      <p:cNvPicPr/>
                      <p:nvPr/>
                    </p:nvPicPr>
                    <p:blipFill>
                      <a:blip r:embed="rId5"/>
                      <a:stretch>
                        <a:fillRect/>
                      </a:stretch>
                    </p:blipFill>
                    <p:spPr>
                      <a:xfrm>
                        <a:off x="9945688" y="2097088"/>
                        <a:ext cx="835025" cy="736600"/>
                      </a:xfrm>
                      <a:prstGeom prst="rect">
                        <a:avLst/>
                      </a:prstGeom>
                    </p:spPr>
                  </p:pic>
                </p:oleObj>
              </mc:Fallback>
            </mc:AlternateContent>
          </a:graphicData>
        </a:graphic>
      </p:graphicFrame>
    </p:spTree>
    <p:extLst>
      <p:ext uri="{BB962C8B-B14F-4D97-AF65-F5344CB8AC3E}">
        <p14:creationId xmlns:p14="http://schemas.microsoft.com/office/powerpoint/2010/main" val="3982840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13</a:t>
            </a:fld>
            <a:endParaRPr lang="en-US" dirty="0"/>
          </a:p>
        </p:txBody>
      </p:sp>
      <p:sp>
        <p:nvSpPr>
          <p:cNvPr id="4" name="TextBox 3"/>
          <p:cNvSpPr txBox="1"/>
          <p:nvPr/>
        </p:nvSpPr>
        <p:spPr>
          <a:xfrm>
            <a:off x="356657" y="213530"/>
            <a:ext cx="4754065" cy="369332"/>
          </a:xfrm>
          <a:prstGeom prst="rect">
            <a:avLst/>
          </a:prstGeom>
          <a:noFill/>
        </p:spPr>
        <p:txBody>
          <a:bodyPr wrap="square" rtlCol="0">
            <a:spAutoFit/>
          </a:bodyPr>
          <a:lstStyle/>
          <a:p>
            <a:r>
              <a:rPr lang="en-US" dirty="0"/>
              <a:t>Batch Key :-  </a:t>
            </a:r>
          </a:p>
        </p:txBody>
      </p:sp>
      <p:sp>
        <p:nvSpPr>
          <p:cNvPr id="9" name="TextBox 8">
            <a:extLst>
              <a:ext uri="{FF2B5EF4-FFF2-40B4-BE49-F238E27FC236}">
                <a16:creationId xmlns:a16="http://schemas.microsoft.com/office/drawing/2014/main" id="{19273A57-8705-4FCC-B173-0977860D9B02}"/>
              </a:ext>
            </a:extLst>
          </p:cNvPr>
          <p:cNvSpPr txBox="1"/>
          <p:nvPr/>
        </p:nvSpPr>
        <p:spPr>
          <a:xfrm>
            <a:off x="356657" y="742950"/>
            <a:ext cx="11463867" cy="4247317"/>
          </a:xfrm>
          <a:prstGeom prst="rect">
            <a:avLst/>
          </a:prstGeom>
          <a:noFill/>
        </p:spPr>
        <p:txBody>
          <a:bodyPr wrap="square">
            <a:spAutoFit/>
          </a:bodyPr>
          <a:lstStyle/>
          <a:p>
            <a:pPr algn="l"/>
            <a:r>
              <a:rPr lang="en-US" b="0" i="0" dirty="0">
                <a:effectLst/>
              </a:rPr>
              <a:t>1-&gt;Process batch key in [cdm].[process batch] is used as a batch key in respective target table.</a:t>
            </a:r>
          </a:p>
          <a:p>
            <a:pPr algn="l"/>
            <a:endParaRPr lang="en-US" dirty="0">
              <a:latin typeface="Segoe UI" panose="020B0502040204020203" pitchFamily="34" charset="0"/>
            </a:endParaRPr>
          </a:p>
          <a:p>
            <a:pPr algn="l"/>
            <a:endParaRPr lang="en-US" b="0" i="0" dirty="0">
              <a:effectLst/>
              <a:latin typeface="Segoe UI" panose="020B0502040204020203" pitchFamily="34" charset="0"/>
            </a:endParaRPr>
          </a:p>
          <a:p>
            <a:pPr algn="l"/>
            <a:endParaRPr lang="en-US" dirty="0">
              <a:latin typeface="Segoe UI" panose="020B0502040204020203" pitchFamily="34" charset="0"/>
            </a:endParaRPr>
          </a:p>
          <a:p>
            <a:pPr algn="l"/>
            <a:endParaRPr lang="en-US" b="0" i="0" dirty="0">
              <a:effectLst/>
              <a:latin typeface="Segoe UI" panose="020B0502040204020203" pitchFamily="34" charset="0"/>
            </a:endParaRPr>
          </a:p>
          <a:p>
            <a:pPr algn="l"/>
            <a:endParaRPr lang="en-US" dirty="0">
              <a:latin typeface="Segoe UI" panose="020B0502040204020203" pitchFamily="34" charset="0"/>
            </a:endParaRPr>
          </a:p>
          <a:p>
            <a:pPr algn="l"/>
            <a:endParaRPr lang="en-US" b="0" i="0" dirty="0">
              <a:effectLst/>
              <a:latin typeface="Segoe UI" panose="020B0502040204020203" pitchFamily="34" charset="0"/>
            </a:endParaRPr>
          </a:p>
          <a:p>
            <a:pPr algn="l"/>
            <a:endParaRPr lang="en-US" dirty="0">
              <a:latin typeface="Segoe UI" panose="020B0502040204020203" pitchFamily="34" charset="0"/>
            </a:endParaRPr>
          </a:p>
          <a:p>
            <a:pPr algn="l"/>
            <a:endParaRPr lang="en-US" b="0" i="0" dirty="0">
              <a:effectLst/>
              <a:latin typeface="Segoe UI" panose="020B0502040204020203" pitchFamily="34" charset="0"/>
            </a:endParaRPr>
          </a:p>
          <a:p>
            <a:r>
              <a:rPr lang="en-US" dirty="0"/>
              <a:t>​</a:t>
            </a:r>
            <a:r>
              <a:rPr lang="en-US" b="0" i="0" dirty="0">
                <a:effectLst/>
              </a:rPr>
              <a:t>2-&gt; During pre-execution event, a new sequence value is generated from [cdm].[process_batch] and same is populated as batch key in target table and [cdm].[process] table is also gets updated with new generated batch key for respective package.</a:t>
            </a:r>
          </a:p>
          <a:p>
            <a:endParaRPr lang="en-US" dirty="0">
              <a:latin typeface="Segoe UI" panose="020B0502040204020203" pitchFamily="34" charset="0"/>
            </a:endParaRPr>
          </a:p>
          <a:p>
            <a:pPr algn="l"/>
            <a:endParaRPr lang="en-US" dirty="0">
              <a:latin typeface="Segoe UI" panose="020B0502040204020203" pitchFamily="34" charset="0"/>
            </a:endParaRPr>
          </a:p>
          <a:p>
            <a:pPr algn="l"/>
            <a:endParaRPr lang="en-US" b="0" i="0" dirty="0">
              <a:effectLst/>
              <a:latin typeface="Segoe UI" panose="020B0502040204020203" pitchFamily="34" charset="0"/>
            </a:endParaRPr>
          </a:p>
        </p:txBody>
      </p:sp>
      <p:pic>
        <p:nvPicPr>
          <p:cNvPr id="5" name="Picture 4">
            <a:extLst>
              <a:ext uri="{FF2B5EF4-FFF2-40B4-BE49-F238E27FC236}">
                <a16:creationId xmlns:a16="http://schemas.microsoft.com/office/drawing/2014/main" id="{8DABBAAA-2FE3-4411-9DAD-B518A9093582}"/>
              </a:ext>
            </a:extLst>
          </p:cNvPr>
          <p:cNvPicPr>
            <a:picLocks noChangeAspect="1"/>
          </p:cNvPicPr>
          <p:nvPr/>
        </p:nvPicPr>
        <p:blipFill>
          <a:blip r:embed="rId2"/>
          <a:stretch>
            <a:fillRect/>
          </a:stretch>
        </p:blipFill>
        <p:spPr>
          <a:xfrm>
            <a:off x="356657" y="1313736"/>
            <a:ext cx="11326285" cy="1629489"/>
          </a:xfrm>
          <a:prstGeom prst="rect">
            <a:avLst/>
          </a:prstGeom>
        </p:spPr>
      </p:pic>
      <p:pic>
        <p:nvPicPr>
          <p:cNvPr id="7" name="Picture 6">
            <a:extLst>
              <a:ext uri="{FF2B5EF4-FFF2-40B4-BE49-F238E27FC236}">
                <a16:creationId xmlns:a16="http://schemas.microsoft.com/office/drawing/2014/main" id="{EBFF3318-8C01-47D5-BD00-3AABACA25A9E}"/>
              </a:ext>
            </a:extLst>
          </p:cNvPr>
          <p:cNvPicPr>
            <a:picLocks noChangeAspect="1"/>
          </p:cNvPicPr>
          <p:nvPr/>
        </p:nvPicPr>
        <p:blipFill>
          <a:blip r:embed="rId3"/>
          <a:stretch>
            <a:fillRect/>
          </a:stretch>
        </p:blipFill>
        <p:spPr>
          <a:xfrm>
            <a:off x="356657" y="4157332"/>
            <a:ext cx="11326285" cy="1563810"/>
          </a:xfrm>
          <a:prstGeom prst="rect">
            <a:avLst/>
          </a:prstGeom>
        </p:spPr>
      </p:pic>
    </p:spTree>
    <p:extLst>
      <p:ext uri="{BB962C8B-B14F-4D97-AF65-F5344CB8AC3E}">
        <p14:creationId xmlns:p14="http://schemas.microsoft.com/office/powerpoint/2010/main" val="1420366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14</a:t>
            </a:fld>
            <a:endParaRPr lang="en-US" dirty="0"/>
          </a:p>
        </p:txBody>
      </p:sp>
      <p:sp>
        <p:nvSpPr>
          <p:cNvPr id="7" name="TextBox 6"/>
          <p:cNvSpPr txBox="1"/>
          <p:nvPr/>
        </p:nvSpPr>
        <p:spPr>
          <a:xfrm>
            <a:off x="352425" y="331098"/>
            <a:ext cx="9465300" cy="1938992"/>
          </a:xfrm>
          <a:prstGeom prst="rect">
            <a:avLst/>
          </a:prstGeom>
          <a:noFill/>
        </p:spPr>
        <p:txBody>
          <a:bodyPr wrap="square" rtlCol="0">
            <a:spAutoFit/>
          </a:bodyPr>
          <a:lstStyle/>
          <a:p>
            <a:r>
              <a:rPr lang="en-US" sz="2000" b="1" dirty="0"/>
              <a:t>Good things</a:t>
            </a:r>
          </a:p>
          <a:p>
            <a:pPr marL="285750" indent="-285750">
              <a:buFont typeface="Arial" panose="020B0604020202020204" pitchFamily="34" charset="0"/>
              <a:buChar char="•"/>
            </a:pPr>
            <a:r>
              <a:rPr lang="en-US" sz="2000" dirty="0"/>
              <a:t>- Auditing</a:t>
            </a:r>
          </a:p>
          <a:p>
            <a:pPr marL="285750" indent="-285750">
              <a:buFont typeface="Arial" panose="020B0604020202020204" pitchFamily="34" charset="0"/>
              <a:buChar char="•"/>
            </a:pPr>
            <a:r>
              <a:rPr lang="en-US" sz="2000" dirty="0"/>
              <a:t>- Error Log</a:t>
            </a:r>
          </a:p>
          <a:p>
            <a:pPr marL="285750" indent="-285750">
              <a:buFont typeface="Arial" panose="020B0604020202020204" pitchFamily="34" charset="0"/>
              <a:buChar char="•"/>
            </a:pPr>
            <a:r>
              <a:rPr lang="en-US" sz="2000" dirty="0"/>
              <a:t>- Delta are handled as updates</a:t>
            </a:r>
          </a:p>
          <a:p>
            <a:pPr marL="285750" indent="-285750">
              <a:buFont typeface="Arial" panose="020B0604020202020204" pitchFamily="34" charset="0"/>
              <a:buChar char="•"/>
            </a:pPr>
            <a:r>
              <a:rPr lang="en-US" sz="2000" dirty="0"/>
              <a:t>- Scalability of development and framework to be automated</a:t>
            </a:r>
          </a:p>
          <a:p>
            <a:endParaRPr lang="en-US" sz="2000" dirty="0"/>
          </a:p>
        </p:txBody>
      </p:sp>
    </p:spTree>
    <p:extLst>
      <p:ext uri="{BB962C8B-B14F-4D97-AF65-F5344CB8AC3E}">
        <p14:creationId xmlns:p14="http://schemas.microsoft.com/office/powerpoint/2010/main" val="806160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E35A-13B7-4AFA-9D5E-071802BB6EE5}"/>
              </a:ext>
            </a:extLst>
          </p:cNvPr>
          <p:cNvSpPr>
            <a:spLocks noGrp="1"/>
          </p:cNvSpPr>
          <p:nvPr>
            <p:ph type="title"/>
          </p:nvPr>
        </p:nvSpPr>
        <p:spPr>
          <a:xfrm>
            <a:off x="283633" y="1285875"/>
            <a:ext cx="11434234" cy="4010026"/>
          </a:xfrm>
        </p:spPr>
        <p:txBody>
          <a:bodyPr/>
          <a:lstStyle/>
          <a:p>
            <a:r>
              <a:rPr lang="en-US" sz="2400" dirty="0"/>
              <a:t>Architecture</a:t>
            </a:r>
            <a:br>
              <a:rPr lang="en-US" sz="2400" dirty="0"/>
            </a:br>
            <a:br>
              <a:rPr lang="en-US" sz="2400" dirty="0"/>
            </a:br>
            <a:r>
              <a:rPr lang="en-US" sz="2400" dirty="0"/>
              <a:t>Importance Of Audit</a:t>
            </a:r>
            <a:br>
              <a:rPr lang="en-US" sz="2400" dirty="0"/>
            </a:br>
            <a:br>
              <a:rPr lang="en-US" sz="2400" dirty="0"/>
            </a:br>
            <a:r>
              <a:rPr lang="en-US" sz="2400" dirty="0"/>
              <a:t>Table Structures </a:t>
            </a:r>
            <a:br>
              <a:rPr lang="en-US" sz="2400" dirty="0"/>
            </a:br>
            <a:br>
              <a:rPr lang="en-US" sz="2400" dirty="0"/>
            </a:br>
            <a:r>
              <a:rPr lang="en-US" sz="2400" dirty="0"/>
              <a:t>Use Case</a:t>
            </a:r>
            <a:br>
              <a:rPr lang="en-US" sz="2400" dirty="0"/>
            </a:br>
            <a:br>
              <a:rPr lang="en-US" sz="2400" dirty="0"/>
            </a:br>
            <a:r>
              <a:rPr lang="en-US" sz="2400" dirty="0"/>
              <a:t>Batch Key and its Usage</a:t>
            </a:r>
            <a:br>
              <a:rPr lang="en-US" dirty="0"/>
            </a:br>
            <a:r>
              <a:rPr lang="en-US" dirty="0"/>
              <a:t> </a:t>
            </a:r>
            <a:br>
              <a:rPr lang="en-US" dirty="0"/>
            </a:br>
            <a:br>
              <a:rPr lang="en-US" dirty="0"/>
            </a:br>
            <a:endParaRPr lang="en-US" dirty="0"/>
          </a:p>
        </p:txBody>
      </p:sp>
      <p:sp>
        <p:nvSpPr>
          <p:cNvPr id="3" name="Title 1">
            <a:extLst>
              <a:ext uri="{FF2B5EF4-FFF2-40B4-BE49-F238E27FC236}">
                <a16:creationId xmlns:a16="http://schemas.microsoft.com/office/drawing/2014/main" id="{FCF59E8F-F1E9-4D4F-8E8F-E464CAF567B7}"/>
              </a:ext>
            </a:extLst>
          </p:cNvPr>
          <p:cNvSpPr txBox="1">
            <a:spLocks/>
          </p:cNvSpPr>
          <p:nvPr/>
        </p:nvSpPr>
        <p:spPr>
          <a:xfrm>
            <a:off x="302683" y="990599"/>
            <a:ext cx="11755966" cy="4943475"/>
          </a:xfrm>
          <a:prstGeom prst="rect">
            <a:avLst/>
          </a:prstGeom>
        </p:spPr>
        <p:txBody>
          <a:bodyPr vert="horz" wrap="none" lIns="0" tIns="0" rIns="0" bIns="0" rtlCol="0" anchor="t">
            <a:noAutofit/>
          </a:bodyPr>
          <a:lstStyle>
            <a:lvl1pPr algn="l" defTabSz="914400" rtl="0" eaLnBrk="1" latinLnBrk="0" hangingPunct="1">
              <a:lnSpc>
                <a:spcPct val="90000"/>
              </a:lnSpc>
              <a:spcBef>
                <a:spcPct val="0"/>
              </a:spcBef>
              <a:buNone/>
              <a:defRPr sz="4400" b="1" kern="1200" cap="none" baseline="0">
                <a:solidFill>
                  <a:schemeClr val="tx1"/>
                </a:solidFill>
                <a:latin typeface="+mj-lt"/>
                <a:ea typeface="+mj-ea"/>
                <a:cs typeface="+mj-cs"/>
              </a:defRPr>
            </a:lvl1pPr>
          </a:lstStyle>
          <a:p>
            <a:endParaRPr lang="en-US" dirty="0"/>
          </a:p>
        </p:txBody>
      </p:sp>
      <p:sp>
        <p:nvSpPr>
          <p:cNvPr id="4" name="Title 1">
            <a:extLst>
              <a:ext uri="{FF2B5EF4-FFF2-40B4-BE49-F238E27FC236}">
                <a16:creationId xmlns:a16="http://schemas.microsoft.com/office/drawing/2014/main" id="{BD57DF4A-C3D2-463B-ACC0-655C5029D614}"/>
              </a:ext>
            </a:extLst>
          </p:cNvPr>
          <p:cNvSpPr txBox="1">
            <a:spLocks/>
          </p:cNvSpPr>
          <p:nvPr/>
        </p:nvSpPr>
        <p:spPr>
          <a:xfrm>
            <a:off x="283633" y="381001"/>
            <a:ext cx="11755966" cy="521677"/>
          </a:xfrm>
          <a:prstGeom prst="rect">
            <a:avLst/>
          </a:prstGeom>
        </p:spPr>
        <p:txBody>
          <a:bodyPr vert="horz" wrap="none" lIns="0" tIns="0" rIns="0" bIns="0" rtlCol="0" anchor="t">
            <a:noAutofit/>
          </a:bodyPr>
          <a:lstStyle>
            <a:lvl1pPr algn="l" defTabSz="914400" rtl="0" eaLnBrk="1" latinLnBrk="0" hangingPunct="1">
              <a:lnSpc>
                <a:spcPct val="90000"/>
              </a:lnSpc>
              <a:spcBef>
                <a:spcPct val="0"/>
              </a:spcBef>
              <a:buNone/>
              <a:defRPr sz="4400" b="1" kern="1200" cap="none" baseline="0">
                <a:solidFill>
                  <a:schemeClr val="tx1"/>
                </a:solidFill>
                <a:latin typeface="+mj-lt"/>
                <a:ea typeface="+mj-ea"/>
                <a:cs typeface="+mj-cs"/>
              </a:defRPr>
            </a:lvl1pPr>
          </a:lstStyle>
          <a:p>
            <a:r>
              <a:rPr lang="en-US" dirty="0"/>
              <a:t>Agenda</a:t>
            </a:r>
          </a:p>
        </p:txBody>
      </p:sp>
    </p:spTree>
    <p:extLst>
      <p:ext uri="{BB962C8B-B14F-4D97-AF65-F5344CB8AC3E}">
        <p14:creationId xmlns:p14="http://schemas.microsoft.com/office/powerpoint/2010/main" val="74638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221248" y="1359839"/>
            <a:ext cx="2786332" cy="4554745"/>
          </a:xfrm>
          <a:prstGeom prst="roundRect">
            <a:avLst>
              <a:gd name="adj" fmla="val 55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p:txBody>
          <a:bodyPr/>
          <a:lstStyle/>
          <a:p>
            <a:fld id="{EC4B8BAA-50E8-4473-B671-7206DE4BF961}" type="slidenum">
              <a:rPr lang="en-US" smtClean="0"/>
              <a:pPr/>
              <a:t>3</a:t>
            </a:fld>
            <a:endParaRPr lang="en-US" dirty="0"/>
          </a:p>
        </p:txBody>
      </p:sp>
      <p:sp>
        <p:nvSpPr>
          <p:cNvPr id="3" name="Title 2"/>
          <p:cNvSpPr>
            <a:spLocks noGrp="1"/>
          </p:cNvSpPr>
          <p:nvPr>
            <p:ph type="title"/>
          </p:nvPr>
        </p:nvSpPr>
        <p:spPr/>
        <p:txBody>
          <a:bodyPr/>
          <a:lstStyle/>
          <a:p>
            <a:r>
              <a:rPr lang="en-US" dirty="0"/>
              <a:t>Architecture</a:t>
            </a:r>
          </a:p>
        </p:txBody>
      </p:sp>
      <p:sp>
        <p:nvSpPr>
          <p:cNvPr id="4" name="Rounded Rectangle 3"/>
          <p:cNvSpPr/>
          <p:nvPr/>
        </p:nvSpPr>
        <p:spPr>
          <a:xfrm>
            <a:off x="2642009" y="3222936"/>
            <a:ext cx="1742315" cy="828135"/>
          </a:xfrm>
          <a:prstGeom prst="roundRect">
            <a:avLst>
              <a:gd name="adj" fmla="val 11443"/>
            </a:avLst>
          </a:prstGeom>
          <a:solidFill>
            <a:schemeClr val="tx1">
              <a:lumMod val="65000"/>
              <a:lumOff val="3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Source</a:t>
            </a:r>
            <a:br>
              <a:rPr lang="en-US" sz="1400" dirty="0">
                <a:latin typeface="+mj-lt"/>
              </a:rPr>
            </a:br>
            <a:r>
              <a:rPr lang="en-US" sz="1400" dirty="0">
                <a:latin typeface="+mj-lt"/>
              </a:rPr>
              <a:t>Staging</a:t>
            </a:r>
          </a:p>
          <a:p>
            <a:pPr algn="ctr"/>
            <a:r>
              <a:rPr lang="en-US" sz="1400" dirty="0">
                <a:latin typeface="+mj-lt"/>
              </a:rPr>
              <a:t>Database</a:t>
            </a:r>
          </a:p>
        </p:txBody>
      </p:sp>
      <p:sp>
        <p:nvSpPr>
          <p:cNvPr id="6" name="Rounded Rectangle 5"/>
          <p:cNvSpPr/>
          <p:nvPr/>
        </p:nvSpPr>
        <p:spPr>
          <a:xfrm>
            <a:off x="2639905" y="4255140"/>
            <a:ext cx="1742315" cy="828135"/>
          </a:xfrm>
          <a:prstGeom prst="roundRect">
            <a:avLst>
              <a:gd name="adj" fmla="val 11443"/>
            </a:avLst>
          </a:prstGeom>
          <a:solidFill>
            <a:schemeClr val="tx1">
              <a:lumMod val="65000"/>
              <a:lumOff val="3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Source</a:t>
            </a:r>
            <a:br>
              <a:rPr lang="en-US" sz="1400" dirty="0">
                <a:latin typeface="+mj-lt"/>
              </a:rPr>
            </a:br>
            <a:r>
              <a:rPr lang="en-US" sz="1400" dirty="0">
                <a:latin typeface="+mj-lt"/>
              </a:rPr>
              <a:t>Staging</a:t>
            </a:r>
          </a:p>
          <a:p>
            <a:pPr algn="ctr"/>
            <a:r>
              <a:rPr lang="en-US" sz="1400" dirty="0">
                <a:latin typeface="+mj-lt"/>
              </a:rPr>
              <a:t>Database</a:t>
            </a:r>
          </a:p>
        </p:txBody>
      </p:sp>
      <p:sp>
        <p:nvSpPr>
          <p:cNvPr id="7" name="TextBox 6"/>
          <p:cNvSpPr txBox="1"/>
          <p:nvPr/>
        </p:nvSpPr>
        <p:spPr>
          <a:xfrm>
            <a:off x="2480171" y="990507"/>
            <a:ext cx="1972848" cy="369332"/>
          </a:xfrm>
          <a:prstGeom prst="rect">
            <a:avLst/>
          </a:prstGeom>
          <a:noFill/>
        </p:spPr>
        <p:txBody>
          <a:bodyPr wrap="none" rtlCol="0">
            <a:spAutoFit/>
          </a:bodyPr>
          <a:lstStyle/>
          <a:p>
            <a:r>
              <a:rPr lang="en-US" dirty="0"/>
              <a:t>Data Lake / Staging</a:t>
            </a:r>
          </a:p>
        </p:txBody>
      </p:sp>
      <p:sp>
        <p:nvSpPr>
          <p:cNvPr id="8" name="Rounded Rectangle 7"/>
          <p:cNvSpPr/>
          <p:nvPr/>
        </p:nvSpPr>
        <p:spPr>
          <a:xfrm>
            <a:off x="5722191" y="3758910"/>
            <a:ext cx="1742315" cy="724823"/>
          </a:xfrm>
          <a:prstGeom prst="roundRect">
            <a:avLst>
              <a:gd name="adj" fmla="val 11443"/>
            </a:avLst>
          </a:prstGeom>
          <a:solidFill>
            <a:schemeClr val="tx1">
              <a:lumMod val="65000"/>
              <a:lumOff val="3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Warehouse</a:t>
            </a:r>
          </a:p>
        </p:txBody>
      </p:sp>
      <p:sp>
        <p:nvSpPr>
          <p:cNvPr id="9" name="Rounded Rectangle 8"/>
          <p:cNvSpPr/>
          <p:nvPr/>
        </p:nvSpPr>
        <p:spPr>
          <a:xfrm>
            <a:off x="2671261" y="1780468"/>
            <a:ext cx="1742315" cy="641321"/>
          </a:xfrm>
          <a:prstGeom prst="roundRect">
            <a:avLst>
              <a:gd name="adj" fmla="val 11443"/>
            </a:avLst>
          </a:prstGeom>
          <a:solidFill>
            <a:schemeClr val="tx1">
              <a:lumMod val="65000"/>
              <a:lumOff val="3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Reference</a:t>
            </a:r>
          </a:p>
        </p:txBody>
      </p:sp>
      <p:sp>
        <p:nvSpPr>
          <p:cNvPr id="10" name="Rounded Rectangle 9"/>
          <p:cNvSpPr/>
          <p:nvPr/>
        </p:nvSpPr>
        <p:spPr>
          <a:xfrm>
            <a:off x="8402131" y="3758910"/>
            <a:ext cx="1742315" cy="724823"/>
          </a:xfrm>
          <a:prstGeom prst="roundRect">
            <a:avLst>
              <a:gd name="adj" fmla="val 11443"/>
            </a:avLst>
          </a:prstGeom>
          <a:solidFill>
            <a:schemeClr val="tx1">
              <a:lumMod val="65000"/>
              <a:lumOff val="3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Mart</a:t>
            </a:r>
          </a:p>
        </p:txBody>
      </p:sp>
      <p:sp>
        <p:nvSpPr>
          <p:cNvPr id="11" name="Right Arrow 10"/>
          <p:cNvSpPr/>
          <p:nvPr/>
        </p:nvSpPr>
        <p:spPr>
          <a:xfrm>
            <a:off x="5126857" y="3858119"/>
            <a:ext cx="414068" cy="500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7726283" y="3810293"/>
            <a:ext cx="414068" cy="500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963619" y="4576126"/>
            <a:ext cx="1259457" cy="461665"/>
          </a:xfrm>
          <a:prstGeom prst="rect">
            <a:avLst/>
          </a:prstGeom>
          <a:noFill/>
        </p:spPr>
        <p:txBody>
          <a:bodyPr wrap="square" rtlCol="0">
            <a:spAutoFit/>
          </a:bodyPr>
          <a:lstStyle/>
          <a:p>
            <a:pPr algn="ctr"/>
            <a:r>
              <a:rPr lang="en-US" sz="1200" dirty="0">
                <a:latin typeface="+mj-lt"/>
              </a:rPr>
              <a:t>Single Version of Operational Facts</a:t>
            </a:r>
          </a:p>
        </p:txBody>
      </p:sp>
      <p:sp>
        <p:nvSpPr>
          <p:cNvPr id="14" name="TextBox 13"/>
          <p:cNvSpPr txBox="1"/>
          <p:nvPr/>
        </p:nvSpPr>
        <p:spPr>
          <a:xfrm>
            <a:off x="8643559" y="4576126"/>
            <a:ext cx="1259457" cy="830997"/>
          </a:xfrm>
          <a:prstGeom prst="rect">
            <a:avLst/>
          </a:prstGeom>
          <a:noFill/>
        </p:spPr>
        <p:txBody>
          <a:bodyPr wrap="square" rtlCol="0">
            <a:spAutoFit/>
          </a:bodyPr>
          <a:lstStyle/>
          <a:p>
            <a:pPr algn="ctr"/>
            <a:r>
              <a:rPr lang="en-US" sz="1200" dirty="0">
                <a:latin typeface="+mj-lt"/>
              </a:rPr>
              <a:t>Managed Versions of Analytics Structures</a:t>
            </a:r>
          </a:p>
        </p:txBody>
      </p:sp>
      <p:sp>
        <p:nvSpPr>
          <p:cNvPr id="17" name="Rectangle 16"/>
          <p:cNvSpPr/>
          <p:nvPr/>
        </p:nvSpPr>
        <p:spPr>
          <a:xfrm flipH="1">
            <a:off x="6371216" y="3339299"/>
            <a:ext cx="525383" cy="2697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mj-lt"/>
              </a:rPr>
              <a:t>DBO</a:t>
            </a:r>
          </a:p>
        </p:txBody>
      </p:sp>
      <p:sp>
        <p:nvSpPr>
          <p:cNvPr id="18" name="Rectangle 17"/>
          <p:cNvSpPr/>
          <p:nvPr/>
        </p:nvSpPr>
        <p:spPr>
          <a:xfrm>
            <a:off x="9053313" y="3344646"/>
            <a:ext cx="777927" cy="2697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j-lt"/>
              </a:rPr>
              <a:t>MSTR</a:t>
            </a:r>
          </a:p>
        </p:txBody>
      </p:sp>
      <p:sp>
        <p:nvSpPr>
          <p:cNvPr id="19" name="Rectangle 18"/>
          <p:cNvSpPr/>
          <p:nvPr/>
        </p:nvSpPr>
        <p:spPr>
          <a:xfrm>
            <a:off x="8532743" y="3339299"/>
            <a:ext cx="439947" cy="2697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mj-lt"/>
              </a:rPr>
              <a:t>DBO</a:t>
            </a:r>
          </a:p>
        </p:txBody>
      </p:sp>
      <p:sp>
        <p:nvSpPr>
          <p:cNvPr id="20" name="Rectangle 19"/>
          <p:cNvSpPr/>
          <p:nvPr/>
        </p:nvSpPr>
        <p:spPr>
          <a:xfrm>
            <a:off x="9053311" y="3001438"/>
            <a:ext cx="777927" cy="2697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j-lt"/>
              </a:rPr>
              <a:t>TABLEAU</a:t>
            </a:r>
          </a:p>
        </p:txBody>
      </p:sp>
      <p:sp>
        <p:nvSpPr>
          <p:cNvPr id="21" name="Rectangle 20"/>
          <p:cNvSpPr/>
          <p:nvPr/>
        </p:nvSpPr>
        <p:spPr>
          <a:xfrm>
            <a:off x="9053311" y="2658231"/>
            <a:ext cx="777927" cy="2697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mj-lt"/>
              </a:rPr>
              <a:t>CUBE</a:t>
            </a:r>
          </a:p>
        </p:txBody>
      </p:sp>
      <p:sp>
        <p:nvSpPr>
          <p:cNvPr id="22" name="Rounded Rectangle 21"/>
          <p:cNvSpPr/>
          <p:nvPr/>
        </p:nvSpPr>
        <p:spPr>
          <a:xfrm>
            <a:off x="5720032" y="1724376"/>
            <a:ext cx="1742315" cy="641321"/>
          </a:xfrm>
          <a:prstGeom prst="roundRect">
            <a:avLst>
              <a:gd name="adj" fmla="val 11443"/>
            </a:avLst>
          </a:prstGeom>
          <a:solidFill>
            <a:schemeClr val="tx1">
              <a:lumMod val="65000"/>
              <a:lumOff val="35000"/>
            </a:schemeClr>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Audit</a:t>
            </a:r>
          </a:p>
        </p:txBody>
      </p:sp>
      <p:sp>
        <p:nvSpPr>
          <p:cNvPr id="23" name="Rectangle 22"/>
          <p:cNvSpPr/>
          <p:nvPr/>
        </p:nvSpPr>
        <p:spPr>
          <a:xfrm>
            <a:off x="6306932" y="1359839"/>
            <a:ext cx="568514" cy="26970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mj-lt"/>
              </a:rPr>
              <a:t>CDM</a:t>
            </a:r>
          </a:p>
        </p:txBody>
      </p:sp>
      <p:sp>
        <p:nvSpPr>
          <p:cNvPr id="24" name="TextBox 23"/>
          <p:cNvSpPr txBox="1"/>
          <p:nvPr/>
        </p:nvSpPr>
        <p:spPr>
          <a:xfrm>
            <a:off x="2776296" y="2453151"/>
            <a:ext cx="1469531" cy="461665"/>
          </a:xfrm>
          <a:prstGeom prst="rect">
            <a:avLst/>
          </a:prstGeom>
          <a:noFill/>
        </p:spPr>
        <p:txBody>
          <a:bodyPr wrap="square" rtlCol="0">
            <a:spAutoFit/>
          </a:bodyPr>
          <a:lstStyle/>
          <a:p>
            <a:pPr algn="ctr"/>
            <a:r>
              <a:rPr lang="en-US" sz="1200" dirty="0">
                <a:latin typeface="+mj-lt"/>
              </a:rPr>
              <a:t>Master Data</a:t>
            </a:r>
            <a:br>
              <a:rPr lang="en-US" sz="1200" dirty="0">
                <a:latin typeface="+mj-lt"/>
              </a:rPr>
            </a:br>
            <a:r>
              <a:rPr lang="en-US" sz="1200" dirty="0">
                <a:latin typeface="+mj-lt"/>
              </a:rPr>
              <a:t>Without a Source</a:t>
            </a:r>
          </a:p>
        </p:txBody>
      </p:sp>
      <p:sp>
        <p:nvSpPr>
          <p:cNvPr id="27" name="TextBox 26"/>
          <p:cNvSpPr txBox="1"/>
          <p:nvPr/>
        </p:nvSpPr>
        <p:spPr>
          <a:xfrm>
            <a:off x="2912689" y="5142074"/>
            <a:ext cx="1259457" cy="646331"/>
          </a:xfrm>
          <a:prstGeom prst="rect">
            <a:avLst/>
          </a:prstGeom>
          <a:noFill/>
        </p:spPr>
        <p:txBody>
          <a:bodyPr wrap="square" rtlCol="0">
            <a:spAutoFit/>
          </a:bodyPr>
          <a:lstStyle/>
          <a:p>
            <a:pPr algn="ctr"/>
            <a:r>
              <a:rPr lang="en-US" sz="1200" dirty="0">
                <a:latin typeface="+mj-lt"/>
              </a:rPr>
              <a:t>Source Data</a:t>
            </a:r>
          </a:p>
          <a:p>
            <a:pPr algn="ctr"/>
            <a:r>
              <a:rPr lang="en-US" sz="1200" dirty="0">
                <a:latin typeface="+mj-lt"/>
              </a:rPr>
              <a:t>Structures + Augmentation</a:t>
            </a:r>
          </a:p>
        </p:txBody>
      </p:sp>
      <p:sp>
        <p:nvSpPr>
          <p:cNvPr id="28" name="TextBox 27"/>
          <p:cNvSpPr txBox="1"/>
          <p:nvPr/>
        </p:nvSpPr>
        <p:spPr>
          <a:xfrm>
            <a:off x="5867015" y="2365697"/>
            <a:ext cx="1469531" cy="461665"/>
          </a:xfrm>
          <a:prstGeom prst="rect">
            <a:avLst/>
          </a:prstGeom>
          <a:noFill/>
        </p:spPr>
        <p:txBody>
          <a:bodyPr wrap="square" rtlCol="0">
            <a:spAutoFit/>
          </a:bodyPr>
          <a:lstStyle/>
          <a:p>
            <a:pPr algn="ctr"/>
            <a:r>
              <a:rPr lang="en-US" sz="1200" dirty="0">
                <a:latin typeface="+mj-lt"/>
              </a:rPr>
              <a:t>Managed of Load Processes</a:t>
            </a:r>
          </a:p>
        </p:txBody>
      </p:sp>
      <p:sp>
        <p:nvSpPr>
          <p:cNvPr id="29" name="Right Brace 28"/>
          <p:cNvSpPr/>
          <p:nvPr/>
        </p:nvSpPr>
        <p:spPr>
          <a:xfrm rot="16200000">
            <a:off x="9324068" y="2003023"/>
            <a:ext cx="236410" cy="1056958"/>
          </a:xfrm>
          <a:prstGeom prst="rightBrace">
            <a:avLst/>
          </a:prstGeom>
          <a:ln w="38100">
            <a:solidFill>
              <a:schemeClr val="accent4">
                <a:lumMod val="75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sp>
        <p:nvSpPr>
          <p:cNvPr id="30" name="TextBox 29"/>
          <p:cNvSpPr txBox="1"/>
          <p:nvPr/>
        </p:nvSpPr>
        <p:spPr>
          <a:xfrm>
            <a:off x="8707508" y="1830733"/>
            <a:ext cx="1469531" cy="461665"/>
          </a:xfrm>
          <a:prstGeom prst="rect">
            <a:avLst/>
          </a:prstGeom>
          <a:noFill/>
        </p:spPr>
        <p:txBody>
          <a:bodyPr wrap="square" rtlCol="0">
            <a:spAutoFit/>
          </a:bodyPr>
          <a:lstStyle/>
          <a:p>
            <a:pPr algn="ctr"/>
            <a:r>
              <a:rPr lang="en-US" sz="1200" dirty="0">
                <a:latin typeface="+mj-lt"/>
              </a:rPr>
              <a:t>Dedicated Schema Per BI Tool</a:t>
            </a:r>
          </a:p>
        </p:txBody>
      </p:sp>
    </p:spTree>
    <p:extLst>
      <p:ext uri="{BB962C8B-B14F-4D97-AF65-F5344CB8AC3E}">
        <p14:creationId xmlns:p14="http://schemas.microsoft.com/office/powerpoint/2010/main" val="1477465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28600" y="530640"/>
            <a:ext cx="3811939" cy="388696"/>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Why Auditing?</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p:cNvSpPr/>
          <p:nvPr/>
        </p:nvSpPr>
        <p:spPr>
          <a:xfrm>
            <a:off x="228601" y="919336"/>
            <a:ext cx="10308772" cy="523220"/>
          </a:xfrm>
          <a:prstGeom prst="rect">
            <a:avLst/>
          </a:prstGeom>
        </p:spPr>
        <p:txBody>
          <a:bodyPr wrap="square">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We know that flexibility comes with the responsibility to use the tools properly; when poorly configured, data can simply disappear or end up transformed improperly.</a:t>
            </a:r>
            <a:endParaRPr lang="en-US" sz="1400" dirty="0"/>
          </a:p>
        </p:txBody>
      </p:sp>
      <p:sp>
        <p:nvSpPr>
          <p:cNvPr id="22" name="Rectangle 21"/>
          <p:cNvSpPr/>
          <p:nvPr/>
        </p:nvSpPr>
        <p:spPr>
          <a:xfrm>
            <a:off x="228600" y="1442556"/>
            <a:ext cx="9569841" cy="543162"/>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ETL auditing is rarely the most visible element in the architecture, but it is a necessary insurance policy to protect the integrity of the data and the process.</a:t>
            </a:r>
          </a:p>
        </p:txBody>
      </p:sp>
      <p:sp>
        <p:nvSpPr>
          <p:cNvPr id="28" name="Rectangle 27"/>
          <p:cNvSpPr/>
          <p:nvPr/>
        </p:nvSpPr>
        <p:spPr>
          <a:xfrm>
            <a:off x="228599" y="1985718"/>
            <a:ext cx="10308772" cy="3979936"/>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In our case the Audit table are available in the schema called </a:t>
            </a:r>
            <a:r>
              <a:rPr lang="en-US" sz="1400" b="1" dirty="0">
                <a:latin typeface="Calibri" panose="020F0502020204030204" pitchFamily="34" charset="0"/>
                <a:ea typeface="Calibri" panose="020F0502020204030204" pitchFamily="34" charset="0"/>
                <a:cs typeface="Times New Roman" panose="02020603050405020304" pitchFamily="18" charset="0"/>
              </a:rPr>
              <a:t>CDM(Centric Data Management)</a:t>
            </a:r>
            <a:r>
              <a:rPr lang="en-US" sz="1400" dirty="0">
                <a:latin typeface="Calibri" panose="020F0502020204030204" pitchFamily="34" charset="0"/>
                <a:ea typeface="Calibri" panose="020F0502020204030204" pitchFamily="34" charset="0"/>
                <a:cs typeface="Times New Roman" panose="02020603050405020304" pitchFamily="18" charset="0"/>
              </a:rPr>
              <a:t> by default. Below are the salient feature of the EDW 2.0 auditing system.</a:t>
            </a:r>
          </a:p>
          <a:p>
            <a:pPr marL="342900" indent="-342900">
              <a:lnSpc>
                <a:spcPct val="200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Maintained in dedicated schema</a:t>
            </a:r>
          </a:p>
          <a:p>
            <a:pPr marL="342900" indent="-342900">
              <a:lnSpc>
                <a:spcPct val="200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Integrated into ETL Event Handlers</a:t>
            </a:r>
          </a:p>
          <a:p>
            <a:pPr marL="342900" indent="-342900">
              <a:lnSpc>
                <a:spcPct val="200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Captures each package execution</a:t>
            </a:r>
          </a:p>
          <a:p>
            <a:pPr marL="342900" indent="-342900">
              <a:lnSpc>
                <a:spcPct val="200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Manages incremental load values</a:t>
            </a:r>
          </a:p>
          <a:p>
            <a:pPr marL="342900" indent="-342900">
              <a:lnSpc>
                <a:spcPct val="200000"/>
              </a:lnSpc>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Enables CDC capability through Batch Keys</a:t>
            </a:r>
          </a:p>
          <a:p>
            <a:pPr marL="342900" indent="-342900">
              <a:lnSpc>
                <a:spcPct val="200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Tags each record (Staging &gt; EDW)</a:t>
            </a:r>
          </a:p>
        </p:txBody>
      </p:sp>
    </p:spTree>
    <p:extLst>
      <p:ext uri="{BB962C8B-B14F-4D97-AF65-F5344CB8AC3E}">
        <p14:creationId xmlns:p14="http://schemas.microsoft.com/office/powerpoint/2010/main" val="308144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D58E18-40FF-487B-8916-7DCD049E6A5E}"/>
              </a:ext>
            </a:extLst>
          </p:cNvPr>
          <p:cNvSpPr/>
          <p:nvPr/>
        </p:nvSpPr>
        <p:spPr>
          <a:xfrm>
            <a:off x="276226" y="457200"/>
            <a:ext cx="3676650" cy="3524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t>Audit Tables </a:t>
            </a:r>
            <a:r>
              <a:rPr lang="en-US" dirty="0"/>
              <a:t>: Schema CDM</a:t>
            </a:r>
          </a:p>
        </p:txBody>
      </p:sp>
      <p:sp>
        <p:nvSpPr>
          <p:cNvPr id="10" name="Rectangle 9">
            <a:extLst>
              <a:ext uri="{FF2B5EF4-FFF2-40B4-BE49-F238E27FC236}">
                <a16:creationId xmlns:a16="http://schemas.microsoft.com/office/drawing/2014/main" id="{59FFFEB1-C41B-495A-89D3-2C1E661D59B3}"/>
              </a:ext>
            </a:extLst>
          </p:cNvPr>
          <p:cNvSpPr/>
          <p:nvPr/>
        </p:nvSpPr>
        <p:spPr>
          <a:xfrm>
            <a:off x="276227" y="933449"/>
            <a:ext cx="11372848" cy="39147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eriod"/>
            </a:pPr>
            <a:r>
              <a:rPr lang="en-US" b="1" dirty="0"/>
              <a:t>Process</a:t>
            </a:r>
            <a:r>
              <a:rPr lang="en-US" dirty="0"/>
              <a:t>- It captures audit data at process (workflow) level e.g. what time a single package/pipeline was initiated , concluded and last batch information in which it was executed. This table helps in deciding the begin date timestamp for CDC data.</a:t>
            </a:r>
          </a:p>
          <a:p>
            <a:pPr marL="342900" indent="-342900">
              <a:buAutoNum type="arabicPeriod"/>
            </a:pPr>
            <a:r>
              <a:rPr lang="en-US" b="1" dirty="0"/>
              <a:t>Process_batch</a:t>
            </a:r>
            <a:r>
              <a:rPr lang="en-US" dirty="0"/>
              <a:t>- It captures audit data at batch level. Daily ETL load is called as a new batch with a unique identification number hence this table keeps historical detailed information about each process e.g. when package/pipeline was initiated, concluded, total source records fetched, inserted/updated/deleted/unprocessed records etc. </a:t>
            </a:r>
          </a:p>
          <a:p>
            <a:pPr marL="342900" indent="-342900">
              <a:buAutoNum type="arabicPeriod"/>
            </a:pPr>
            <a:r>
              <a:rPr lang="en-US" b="1" dirty="0"/>
              <a:t>Process_batch_error- </a:t>
            </a:r>
            <a:r>
              <a:rPr lang="en-US" dirty="0"/>
              <a:t>As part of audit framework, it was needed to capture the error logs as well and there comes process_batch_error table. Each error thrown by invoked process gets logged in this table. </a:t>
            </a:r>
          </a:p>
          <a:p>
            <a:pPr marL="342900" indent="-342900">
              <a:buAutoNum type="arabicPeriod"/>
            </a:pPr>
            <a:endParaRPr lang="en-US" dirty="0"/>
          </a:p>
          <a:p>
            <a:r>
              <a:rPr lang="en-US" b="1" dirty="0"/>
              <a:t>NOTE:- </a:t>
            </a:r>
            <a:r>
              <a:rPr lang="en-US" dirty="0"/>
              <a:t>Process table has process_uid (workflow name) and is linked with process_batch table with process_uid itself. Process_batch keeps a unique batch_id against each process and same is referenced in process_batch_error table.</a:t>
            </a:r>
          </a:p>
        </p:txBody>
      </p:sp>
    </p:spTree>
    <p:extLst>
      <p:ext uri="{BB962C8B-B14F-4D97-AF65-F5344CB8AC3E}">
        <p14:creationId xmlns:p14="http://schemas.microsoft.com/office/powerpoint/2010/main" val="410894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735D04-395B-4CA3-B700-9A079E2B1F41}"/>
              </a:ext>
            </a:extLst>
          </p:cNvPr>
          <p:cNvSpPr/>
          <p:nvPr/>
        </p:nvSpPr>
        <p:spPr>
          <a:xfrm>
            <a:off x="295275" y="476250"/>
            <a:ext cx="4152899" cy="3619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t>Audit Database Objects </a:t>
            </a:r>
            <a:r>
              <a:rPr lang="en-US" dirty="0"/>
              <a:t>: Schema CDM</a:t>
            </a:r>
          </a:p>
        </p:txBody>
      </p:sp>
      <p:sp>
        <p:nvSpPr>
          <p:cNvPr id="5" name="Rectangle 4">
            <a:extLst>
              <a:ext uri="{FF2B5EF4-FFF2-40B4-BE49-F238E27FC236}">
                <a16:creationId xmlns:a16="http://schemas.microsoft.com/office/drawing/2014/main" id="{0574EB74-5AF7-49F2-9634-DFC4BE12CB78}"/>
              </a:ext>
            </a:extLst>
          </p:cNvPr>
          <p:cNvSpPr/>
          <p:nvPr/>
        </p:nvSpPr>
        <p:spPr>
          <a:xfrm>
            <a:off x="295275" y="933449"/>
            <a:ext cx="11353799" cy="321945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en-US" b="1" dirty="0"/>
              <a:t>[cdm].[process_batch_initiate_internal]- </a:t>
            </a:r>
            <a:r>
              <a:rPr lang="en-US" dirty="0"/>
              <a:t>Given a Data Management Process UID this procedure initiates a new process batch, automatically applying the Internal Sequence Indicator = 1.</a:t>
            </a:r>
          </a:p>
          <a:p>
            <a:pPr marL="342900" indent="-342900">
              <a:buAutoNum type="arabicPeriod"/>
            </a:pPr>
            <a:r>
              <a:rPr lang="en-US" b="1" dirty="0"/>
              <a:t>[cdm].[process_batch_initiate]- </a:t>
            </a:r>
            <a:r>
              <a:rPr lang="en-US" dirty="0"/>
              <a:t>Given a Data Management Process UID this procedure initiates a new process batch.</a:t>
            </a:r>
          </a:p>
          <a:p>
            <a:pPr marL="342900" indent="-342900">
              <a:buAutoNum type="arabicPeriod"/>
            </a:pPr>
            <a:r>
              <a:rPr lang="en-US" b="1" dirty="0"/>
              <a:t>[cdm].[process_register]-</a:t>
            </a:r>
            <a:r>
              <a:rPr lang="en-US" dirty="0"/>
              <a:t>Creates Data Management Process UID if it does not already exist in the cdmROC table.</a:t>
            </a:r>
          </a:p>
          <a:p>
            <a:pPr marL="342900" indent="-342900">
              <a:buFontTx/>
              <a:buAutoNum type="arabicPeriod"/>
            </a:pPr>
            <a:r>
              <a:rPr lang="en-US" b="1" dirty="0"/>
              <a:t>[cdm].[process_batch_key_provider]- </a:t>
            </a:r>
            <a:r>
              <a:rPr lang="en-US" dirty="0"/>
              <a:t>Database sequence used to provide </a:t>
            </a:r>
            <a:r>
              <a:rPr lang="en-US" dirty="0" err="1"/>
              <a:t>process_batch_key</a:t>
            </a:r>
            <a:r>
              <a:rPr lang="en-US" dirty="0"/>
              <a:t>.</a:t>
            </a:r>
          </a:p>
          <a:p>
            <a:pPr marL="342900" indent="-342900">
              <a:buFont typeface="+mj-lt"/>
              <a:buAutoNum type="arabicPeriod"/>
            </a:pPr>
            <a:r>
              <a:rPr lang="en-US" b="1" dirty="0"/>
              <a:t>[cdm].[process_derive_sequence]- </a:t>
            </a:r>
            <a:r>
              <a:rPr lang="en-US" dirty="0"/>
              <a:t>Given a Data Management Process UID this procedure determines the next Start and End Sequence Keys (or Datetimes) needed to bound incremental processing in the current execution of a cdmROC batch.</a:t>
            </a:r>
          </a:p>
          <a:p>
            <a:pPr marL="342900" indent="-342900">
              <a:buFont typeface="+mj-lt"/>
              <a:buAutoNum type="arabicPeriod"/>
            </a:pPr>
            <a:r>
              <a:rPr lang="en-US" b="1" dirty="0"/>
              <a:t>[cdm].[process_batch_error_log]- </a:t>
            </a:r>
            <a:r>
              <a:rPr lang="en-US" dirty="0"/>
              <a:t>Logs an error associated with a Process Batch Key.</a:t>
            </a:r>
          </a:p>
          <a:p>
            <a:pPr marL="342900" indent="-342900">
              <a:buFont typeface="+mj-lt"/>
              <a:buAutoNum type="arabicPeriod"/>
            </a:pPr>
            <a:r>
              <a:rPr lang="en-US" b="1" dirty="0"/>
              <a:t>[cdm].[process_batch_conclude]- </a:t>
            </a:r>
            <a:r>
              <a:rPr lang="en-US" dirty="0"/>
              <a:t>Given a Process Batch Key, conclude the batch indicating failure or success.</a:t>
            </a:r>
          </a:p>
        </p:txBody>
      </p:sp>
      <p:sp>
        <p:nvSpPr>
          <p:cNvPr id="6" name="Rectangle 5">
            <a:extLst>
              <a:ext uri="{FF2B5EF4-FFF2-40B4-BE49-F238E27FC236}">
                <a16:creationId xmlns:a16="http://schemas.microsoft.com/office/drawing/2014/main" id="{361514B3-83A2-4DC3-BF01-BE25361017BC}"/>
              </a:ext>
            </a:extLst>
          </p:cNvPr>
          <p:cNvSpPr/>
          <p:nvPr/>
        </p:nvSpPr>
        <p:spPr>
          <a:xfrm>
            <a:off x="295275" y="4857750"/>
            <a:ext cx="9677400" cy="70485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b="1" dirty="0"/>
          </a:p>
          <a:p>
            <a:endParaRPr lang="en-US" b="1" dirty="0"/>
          </a:p>
          <a:p>
            <a:r>
              <a:rPr lang="en-US" b="1" dirty="0"/>
              <a:t>Note:- </a:t>
            </a:r>
            <a:r>
              <a:rPr lang="en-US" dirty="0"/>
              <a:t>Above database objects/scripts are explained in their execution order.</a:t>
            </a:r>
            <a:endParaRPr lang="en-US" b="1" dirty="0"/>
          </a:p>
          <a:p>
            <a:endParaRPr lang="en-US" b="1" dirty="0"/>
          </a:p>
          <a:p>
            <a:endParaRPr lang="en-US" b="1" dirty="0"/>
          </a:p>
          <a:p>
            <a:endParaRPr lang="en-US" b="1" dirty="0"/>
          </a:p>
        </p:txBody>
      </p:sp>
      <p:graphicFrame>
        <p:nvGraphicFramePr>
          <p:cNvPr id="7" name="Object 6">
            <a:extLst>
              <a:ext uri="{FF2B5EF4-FFF2-40B4-BE49-F238E27FC236}">
                <a16:creationId xmlns:a16="http://schemas.microsoft.com/office/drawing/2014/main" id="{FEB586AA-2859-401A-907B-6E7C68D0221C}"/>
              </a:ext>
            </a:extLst>
          </p:cNvPr>
          <p:cNvGraphicFramePr>
            <a:graphicFrameLocks noChangeAspect="1"/>
          </p:cNvGraphicFramePr>
          <p:nvPr>
            <p:extLst>
              <p:ext uri="{D42A27DB-BD31-4B8C-83A1-F6EECF244321}">
                <p14:modId xmlns:p14="http://schemas.microsoft.com/office/powerpoint/2010/main" val="3690198642"/>
              </p:ext>
            </p:extLst>
          </p:nvPr>
        </p:nvGraphicFramePr>
        <p:xfrm>
          <a:off x="9185275" y="4498975"/>
          <a:ext cx="1362075" cy="479425"/>
        </p:xfrm>
        <a:graphic>
          <a:graphicData uri="http://schemas.openxmlformats.org/presentationml/2006/ole">
            <mc:AlternateContent xmlns:mc="http://schemas.openxmlformats.org/markup-compatibility/2006">
              <mc:Choice xmlns:v="urn:schemas-microsoft-com:vml" Requires="v">
                <p:oleObj name="Packager Shell Object" showAsIcon="1" r:id="rId2" imgW="1361520" imgH="478800" progId="Package">
                  <p:embed/>
                </p:oleObj>
              </mc:Choice>
              <mc:Fallback>
                <p:oleObj name="Packager Shell Object" showAsIcon="1" r:id="rId2" imgW="1361520" imgH="478800" progId="Package">
                  <p:embed/>
                  <p:pic>
                    <p:nvPicPr>
                      <p:cNvPr id="7" name="Object 6">
                        <a:extLst>
                          <a:ext uri="{FF2B5EF4-FFF2-40B4-BE49-F238E27FC236}">
                            <a16:creationId xmlns:a16="http://schemas.microsoft.com/office/drawing/2014/main" id="{FEB586AA-2859-401A-907B-6E7C68D0221C}"/>
                          </a:ext>
                        </a:extLst>
                      </p:cNvPr>
                      <p:cNvPicPr/>
                      <p:nvPr/>
                    </p:nvPicPr>
                    <p:blipFill>
                      <a:blip r:embed="rId3"/>
                      <a:stretch>
                        <a:fillRect/>
                      </a:stretch>
                    </p:blipFill>
                    <p:spPr>
                      <a:xfrm>
                        <a:off x="9185275" y="4498975"/>
                        <a:ext cx="1362075" cy="479425"/>
                      </a:xfrm>
                      <a:prstGeom prst="rect">
                        <a:avLst/>
                      </a:prstGeom>
                    </p:spPr>
                  </p:pic>
                </p:oleObj>
              </mc:Fallback>
            </mc:AlternateContent>
          </a:graphicData>
        </a:graphic>
      </p:graphicFrame>
    </p:spTree>
    <p:extLst>
      <p:ext uri="{BB962C8B-B14F-4D97-AF65-F5344CB8AC3E}">
        <p14:creationId xmlns:p14="http://schemas.microsoft.com/office/powerpoint/2010/main" val="298170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43988" y="406530"/>
            <a:ext cx="11504023" cy="322845"/>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Below is the structure of the table structure in the CDM schema(Truncate Load)</a:t>
            </a:r>
          </a:p>
        </p:txBody>
      </p:sp>
      <p:pic>
        <p:nvPicPr>
          <p:cNvPr id="22" name="Picture 21"/>
          <p:cNvPicPr/>
          <p:nvPr/>
        </p:nvPicPr>
        <p:blipFill>
          <a:blip r:embed="rId2"/>
          <a:stretch>
            <a:fillRect/>
          </a:stretch>
        </p:blipFill>
        <p:spPr>
          <a:xfrm>
            <a:off x="343988" y="880434"/>
            <a:ext cx="3113587" cy="5250861"/>
          </a:xfrm>
          <a:prstGeom prst="rect">
            <a:avLst/>
          </a:prstGeom>
        </p:spPr>
      </p:pic>
      <p:sp>
        <p:nvSpPr>
          <p:cNvPr id="25" name="Rectangle 24"/>
          <p:cNvSpPr/>
          <p:nvPr/>
        </p:nvSpPr>
        <p:spPr>
          <a:xfrm>
            <a:off x="4802778" y="862557"/>
            <a:ext cx="5865223" cy="2013693"/>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It is implemented through Event Handlers in different packages in SSIS:</a:t>
            </a:r>
          </a:p>
          <a:p>
            <a:pPr marL="342900" indent="-342900">
              <a:lnSpc>
                <a:spcPct val="107000"/>
              </a:lnSpc>
              <a:buFont typeface="Symbol" panose="05050102010706020507" pitchFamily="18" charset="2"/>
              <a:buChar char=""/>
            </a:pPr>
            <a:r>
              <a:rPr lang="en-US" sz="1400" b="1" dirty="0">
                <a:latin typeface="Calibri" panose="020F0502020204030204" pitchFamily="34" charset="0"/>
                <a:ea typeface="Calibri" panose="020F0502020204030204" pitchFamily="34" charset="0"/>
                <a:cs typeface="Times New Roman" panose="02020603050405020304" pitchFamily="18" charset="0"/>
              </a:rPr>
              <a:t>OnPreExecute.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400" b="1" dirty="0">
                <a:latin typeface="Calibri" panose="020F0502020204030204" pitchFamily="34" charset="0"/>
                <a:ea typeface="Calibri" panose="020F0502020204030204" pitchFamily="34" charset="0"/>
                <a:cs typeface="Times New Roman" panose="02020603050405020304" pitchFamily="18" charset="0"/>
              </a:rPr>
              <a:t>OnPostExecute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US" sz="1400" b="1" dirty="0">
                <a:latin typeface="Calibri" panose="020F0502020204030204" pitchFamily="34" charset="0"/>
                <a:ea typeface="Calibri" panose="020F0502020204030204" pitchFamily="34" charset="0"/>
                <a:cs typeface="Times New Roman" panose="02020603050405020304" pitchFamily="18" charset="0"/>
              </a:rPr>
              <a:t>OnError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OnPreExecute</a:t>
            </a:r>
            <a:r>
              <a:rPr lang="en-US" sz="1400" dirty="0">
                <a:latin typeface="Calibri" panose="020F0502020204030204" pitchFamily="34" charset="0"/>
                <a:ea typeface="Calibri" panose="020F0502020204030204" pitchFamily="34" charset="0"/>
                <a:cs typeface="Times New Roman" panose="02020603050405020304" pitchFamily="18" charset="0"/>
              </a:rPr>
              <a:t>: This call a procedure process_batch_initiate_internal which takes on the below parameters from the Job:</a:t>
            </a:r>
          </a:p>
          <a:p>
            <a:pPr>
              <a:lnSpc>
                <a:spcPct val="107000"/>
              </a:lnSpc>
              <a:spcAft>
                <a:spcPts val="8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5"/>
          <p:cNvPicPr>
            <a:picLocks noChangeAspect="1"/>
          </p:cNvPicPr>
          <p:nvPr/>
        </p:nvPicPr>
        <p:blipFill>
          <a:blip r:embed="rId3"/>
          <a:stretch>
            <a:fillRect/>
          </a:stretch>
        </p:blipFill>
        <p:spPr>
          <a:xfrm>
            <a:off x="4802778" y="2876250"/>
            <a:ext cx="5865223" cy="2796381"/>
          </a:xfrm>
          <a:prstGeom prst="rect">
            <a:avLst/>
          </a:prstGeom>
        </p:spPr>
      </p:pic>
    </p:spTree>
    <p:extLst>
      <p:ext uri="{BB962C8B-B14F-4D97-AF65-F5344CB8AC3E}">
        <p14:creationId xmlns:p14="http://schemas.microsoft.com/office/powerpoint/2010/main" val="76012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747AE2-A5E6-471A-A56D-14DC79560FD8}"/>
              </a:ext>
            </a:extLst>
          </p:cNvPr>
          <p:cNvSpPr/>
          <p:nvPr/>
        </p:nvSpPr>
        <p:spPr>
          <a:xfrm>
            <a:off x="228600" y="323849"/>
            <a:ext cx="10696575" cy="3714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t>Audit Process - ADF </a:t>
            </a:r>
          </a:p>
        </p:txBody>
      </p:sp>
      <p:sp>
        <p:nvSpPr>
          <p:cNvPr id="7" name="Rectangle 6">
            <a:extLst>
              <a:ext uri="{FF2B5EF4-FFF2-40B4-BE49-F238E27FC236}">
                <a16:creationId xmlns:a16="http://schemas.microsoft.com/office/drawing/2014/main" id="{AC5AAB12-F838-47E7-BAA1-9E7FD6D45D25}"/>
              </a:ext>
            </a:extLst>
          </p:cNvPr>
          <p:cNvSpPr/>
          <p:nvPr/>
        </p:nvSpPr>
        <p:spPr>
          <a:xfrm>
            <a:off x="228601" y="628651"/>
            <a:ext cx="11734800" cy="59055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Audit process works in similar way whether it is SSIS/ADF. Added the snapshots for reference how the same is being called in ADF. Below are the pre/post events that are responsible in logging audit data in audit tables.</a:t>
            </a:r>
          </a:p>
          <a:p>
            <a:pPr marL="342900" indent="-342900">
              <a:buAutoNum type="arabicPeriod"/>
            </a:pPr>
            <a:r>
              <a:rPr lang="en-US" dirty="0"/>
              <a:t>InitiateBatch-					2. LogError</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r>
              <a:rPr lang="en-US" dirty="0"/>
              <a:t> </a:t>
            </a:r>
          </a:p>
          <a:p>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p:txBody>
      </p:sp>
      <p:pic>
        <p:nvPicPr>
          <p:cNvPr id="8" name="Picture 7" descr="Graphical user interface&#10;&#10;Description automatically generated">
            <a:extLst>
              <a:ext uri="{FF2B5EF4-FFF2-40B4-BE49-F238E27FC236}">
                <a16:creationId xmlns:a16="http://schemas.microsoft.com/office/drawing/2014/main" id="{EFCA9678-8042-41E8-A911-3A2284F65B8F}"/>
              </a:ext>
            </a:extLst>
          </p:cNvPr>
          <p:cNvPicPr/>
          <p:nvPr/>
        </p:nvPicPr>
        <p:blipFill>
          <a:blip r:embed="rId2"/>
          <a:stretch>
            <a:fillRect/>
          </a:stretch>
        </p:blipFill>
        <p:spPr>
          <a:xfrm>
            <a:off x="561975" y="1674811"/>
            <a:ext cx="4371975" cy="4097339"/>
          </a:xfrm>
          <a:prstGeom prst="rect">
            <a:avLst/>
          </a:prstGeom>
        </p:spPr>
      </p:pic>
      <p:pic>
        <p:nvPicPr>
          <p:cNvPr id="9" name="Picture 8">
            <a:extLst>
              <a:ext uri="{FF2B5EF4-FFF2-40B4-BE49-F238E27FC236}">
                <a16:creationId xmlns:a16="http://schemas.microsoft.com/office/drawing/2014/main" id="{B0506004-7784-434B-80AE-78AE5856CE57}"/>
              </a:ext>
            </a:extLst>
          </p:cNvPr>
          <p:cNvPicPr>
            <a:picLocks noChangeAspect="1"/>
          </p:cNvPicPr>
          <p:nvPr/>
        </p:nvPicPr>
        <p:blipFill>
          <a:blip r:embed="rId3"/>
          <a:stretch>
            <a:fillRect/>
          </a:stretch>
        </p:blipFill>
        <p:spPr>
          <a:xfrm>
            <a:off x="6096000" y="1571625"/>
            <a:ext cx="4705350" cy="4097339"/>
          </a:xfrm>
          <a:prstGeom prst="rect">
            <a:avLst/>
          </a:prstGeom>
        </p:spPr>
      </p:pic>
    </p:spTree>
    <p:extLst>
      <p:ext uri="{BB962C8B-B14F-4D97-AF65-F5344CB8AC3E}">
        <p14:creationId xmlns:p14="http://schemas.microsoft.com/office/powerpoint/2010/main" val="336591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78AF64-8AD7-4742-905A-ECED8C46BD5E}"/>
              </a:ext>
            </a:extLst>
          </p:cNvPr>
          <p:cNvSpPr/>
          <p:nvPr/>
        </p:nvSpPr>
        <p:spPr>
          <a:xfrm>
            <a:off x="333375" y="219075"/>
            <a:ext cx="11525250" cy="63055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p>
          <a:p>
            <a:endParaRPr lang="en-US" dirty="0"/>
          </a:p>
          <a:p>
            <a:r>
              <a:rPr lang="en-US" dirty="0"/>
              <a:t>     </a:t>
            </a:r>
          </a:p>
          <a:p>
            <a:r>
              <a:rPr lang="en-US" dirty="0"/>
              <a:t>     3. ConcludeBatch:-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FF370B92-67CA-4891-BAD9-2C77F73A5A8D}"/>
              </a:ext>
            </a:extLst>
          </p:cNvPr>
          <p:cNvPicPr>
            <a:picLocks noChangeAspect="1"/>
          </p:cNvPicPr>
          <p:nvPr/>
        </p:nvPicPr>
        <p:blipFill>
          <a:blip r:embed="rId2"/>
          <a:stretch>
            <a:fillRect/>
          </a:stretch>
        </p:blipFill>
        <p:spPr>
          <a:xfrm>
            <a:off x="333375" y="1000298"/>
            <a:ext cx="9820712" cy="3943177"/>
          </a:xfrm>
          <a:prstGeom prst="rect">
            <a:avLst/>
          </a:prstGeom>
        </p:spPr>
      </p:pic>
    </p:spTree>
    <p:extLst>
      <p:ext uri="{BB962C8B-B14F-4D97-AF65-F5344CB8AC3E}">
        <p14:creationId xmlns:p14="http://schemas.microsoft.com/office/powerpoint/2010/main" val="4074517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05E38D4E243449B7F414E0E86AB14E" ma:contentTypeVersion="12" ma:contentTypeDescription="Create a new document." ma:contentTypeScope="" ma:versionID="b312eafa01c0364f48f6fa52fe6b199a">
  <xsd:schema xmlns:xsd="http://www.w3.org/2001/XMLSchema" xmlns:xs="http://www.w3.org/2001/XMLSchema" xmlns:p="http://schemas.microsoft.com/office/2006/metadata/properties" xmlns:ns2="56d22b61-ecf4-4b30-b281-2e1d3225a8ad" xmlns:ns3="9c3c170b-bd28-4881-8c7c-abcb544bbc2a" targetNamespace="http://schemas.microsoft.com/office/2006/metadata/properties" ma:root="true" ma:fieldsID="6e2290da6fa23b7259d94c516184780c" ns2:_="" ns3:_="">
    <xsd:import namespace="56d22b61-ecf4-4b30-b281-2e1d3225a8ad"/>
    <xsd:import namespace="9c3c170b-bd28-4881-8c7c-abcb544bbc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d22b61-ecf4-4b30-b281-2e1d3225a8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3c170b-bd28-4881-8c7c-abcb544bbc2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2B09E7-2E39-41F8-AC54-B2A5D476BB73}"/>
</file>

<file path=customXml/itemProps2.xml><?xml version="1.0" encoding="utf-8"?>
<ds:datastoreItem xmlns:ds="http://schemas.openxmlformats.org/officeDocument/2006/customXml" ds:itemID="{B222ECB5-A477-4C3B-8513-E4CFB0DC3AA3}"/>
</file>

<file path=customXml/itemProps3.xml><?xml version="1.0" encoding="utf-8"?>
<ds:datastoreItem xmlns:ds="http://schemas.openxmlformats.org/officeDocument/2006/customXml" ds:itemID="{8C58EF06-0D70-4E3A-AC4A-60F94BF488B0}"/>
</file>

<file path=docProps/app.xml><?xml version="1.0" encoding="utf-8"?>
<Properties xmlns="http://schemas.openxmlformats.org/officeDocument/2006/extended-properties" xmlns:vt="http://schemas.openxmlformats.org/officeDocument/2006/docPropsVTypes">
  <Template/>
  <TotalTime>402</TotalTime>
  <Words>1106</Words>
  <Application>Microsoft Office PowerPoint</Application>
  <PresentationFormat>Widescreen</PresentationFormat>
  <Paragraphs>149</Paragraphs>
  <Slides>14</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14</vt:i4>
      </vt:variant>
    </vt:vector>
  </HeadingPairs>
  <TitlesOfParts>
    <vt:vector size="23" baseType="lpstr">
      <vt:lpstr>Arial</vt:lpstr>
      <vt:lpstr>Calibri</vt:lpstr>
      <vt:lpstr>Calibri Light</vt:lpstr>
      <vt:lpstr>Consolas</vt:lpstr>
      <vt:lpstr>Segoe UI</vt:lpstr>
      <vt:lpstr>Symbol</vt:lpstr>
      <vt:lpstr>Office Theme</vt:lpstr>
      <vt:lpstr>Package</vt:lpstr>
      <vt:lpstr>Worksheet</vt:lpstr>
      <vt:lpstr>PowerPoint Presentation</vt:lpstr>
      <vt:lpstr>Architecture  Importance Of Audit  Table Structures   Use Case  Batch Key and its Usage    </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Ranjan</dc:creator>
  <cp:lastModifiedBy>Dinesh Reddy</cp:lastModifiedBy>
  <cp:revision>13</cp:revision>
  <dcterms:created xsi:type="dcterms:W3CDTF">2021-07-08T12:55:47Z</dcterms:created>
  <dcterms:modified xsi:type="dcterms:W3CDTF">2021-09-30T09:37:33Z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0x010100A905E38D4E243449B7F414E0E86AB14E</vt:lpwstr>
  </property>
</Properties>
</file>